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1" r:id="rId2"/>
    <p:sldId id="259" r:id="rId3"/>
    <p:sldId id="268" r:id="rId4"/>
    <p:sldId id="267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B5E"/>
    <a:srgbClr val="D39858"/>
    <a:srgbClr val="BA9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-Grete Karlstrøm" userId="df6425dc-1b4c-4ea1-84b6-cc92bf0ea80b" providerId="ADAL" clId="{6BA28D04-4F67-4E79-86EF-0CDA2E300A39}"/>
    <pc:docChg chg="custSel modSld">
      <pc:chgData name="Liv-Grete Karlstrøm" userId="df6425dc-1b4c-4ea1-84b6-cc92bf0ea80b" providerId="ADAL" clId="{6BA28D04-4F67-4E79-86EF-0CDA2E300A39}" dt="2024-12-18T13:56:43.228" v="4" actId="5793"/>
      <pc:docMkLst>
        <pc:docMk/>
      </pc:docMkLst>
      <pc:sldChg chg="modSp mod">
        <pc:chgData name="Liv-Grete Karlstrøm" userId="df6425dc-1b4c-4ea1-84b6-cc92bf0ea80b" providerId="ADAL" clId="{6BA28D04-4F67-4E79-86EF-0CDA2E300A39}" dt="2024-12-18T13:56:43.228" v="4" actId="5793"/>
        <pc:sldMkLst>
          <pc:docMk/>
          <pc:sldMk cId="1980932253" sldId="270"/>
        </pc:sldMkLst>
        <pc:spChg chg="mod">
          <ac:chgData name="Liv-Grete Karlstrøm" userId="df6425dc-1b4c-4ea1-84b6-cc92bf0ea80b" providerId="ADAL" clId="{6BA28D04-4F67-4E79-86EF-0CDA2E300A39}" dt="2024-12-18T13:56:43.228" v="4" actId="5793"/>
          <ac:spMkLst>
            <pc:docMk/>
            <pc:sldMk cId="1980932253" sldId="270"/>
            <ac:spMk id="3" creationId="{505339C7-8E01-E387-29CD-2CAC06505904}"/>
          </ac:spMkLst>
        </pc:spChg>
      </pc:sldChg>
    </pc:docChg>
  </pc:docChgLst>
  <pc:docChgLst>
    <pc:chgData name="Vilde  Christoffersen Walsø" userId="0719ac75-20ad-4e78-bfc2-972460793ef1" providerId="ADAL" clId="{DA574DAB-39E2-4F75-BBB7-E6690F128DE9}"/>
    <pc:docChg chg="undo redo custSel addSld delSld modSld sldOrd">
      <pc:chgData name="Vilde  Christoffersen Walsø" userId="0719ac75-20ad-4e78-bfc2-972460793ef1" providerId="ADAL" clId="{DA574DAB-39E2-4F75-BBB7-E6690F128DE9}" dt="2024-12-09T14:01:46.171" v="1304" actId="27636"/>
      <pc:docMkLst>
        <pc:docMk/>
      </pc:docMkLst>
      <pc:sldChg chg="addSp delSp modSp mod setBg delDesignElem">
        <pc:chgData name="Vilde  Christoffersen Walsø" userId="0719ac75-20ad-4e78-bfc2-972460793ef1" providerId="ADAL" clId="{DA574DAB-39E2-4F75-BBB7-E6690F128DE9}" dt="2024-12-09T13:09:03.601" v="1046" actId="18131"/>
        <pc:sldMkLst>
          <pc:docMk/>
          <pc:sldMk cId="3326331834" sldId="259"/>
        </pc:sldMkLst>
        <pc:spChg chg="del mod">
          <ac:chgData name="Vilde  Christoffersen Walsø" userId="0719ac75-20ad-4e78-bfc2-972460793ef1" providerId="ADAL" clId="{DA574DAB-39E2-4F75-BBB7-E6690F128DE9}" dt="2024-12-09T12:38:20.331" v="784" actId="478"/>
          <ac:spMkLst>
            <pc:docMk/>
            <pc:sldMk cId="3326331834" sldId="259"/>
            <ac:spMk id="2" creationId="{D6936170-7588-E93E-1521-A5CC0DCB9FCF}"/>
          </ac:spMkLst>
        </pc:spChg>
        <pc:spChg chg="mod ord">
          <ac:chgData name="Vilde  Christoffersen Walsø" userId="0719ac75-20ad-4e78-bfc2-972460793ef1" providerId="ADAL" clId="{DA574DAB-39E2-4F75-BBB7-E6690F128DE9}" dt="2024-12-09T13:01:57.022" v="1011" actId="14100"/>
          <ac:spMkLst>
            <pc:docMk/>
            <pc:sldMk cId="3326331834" sldId="259"/>
            <ac:spMk id="3" creationId="{505339C7-8E01-E387-29CD-2CAC06505904}"/>
          </ac:spMkLst>
        </pc:spChg>
        <pc:spChg chg="add del mod">
          <ac:chgData name="Vilde  Christoffersen Walsø" userId="0719ac75-20ad-4e78-bfc2-972460793ef1" providerId="ADAL" clId="{DA574DAB-39E2-4F75-BBB7-E6690F128DE9}" dt="2024-12-09T12:24:58.873" v="660"/>
          <ac:spMkLst>
            <pc:docMk/>
            <pc:sldMk cId="3326331834" sldId="259"/>
            <ac:spMk id="8" creationId="{28C122E7-4DDD-FF39-C6CD-7A79F45E9672}"/>
          </ac:spMkLst>
        </pc:spChg>
        <pc:spChg chg="add del">
          <ac:chgData name="Vilde  Christoffersen Walsø" userId="0719ac75-20ad-4e78-bfc2-972460793ef1" providerId="ADAL" clId="{DA574DAB-39E2-4F75-BBB7-E6690F128DE9}" dt="2024-12-09T12:21:05.830" v="579" actId="26606"/>
          <ac:spMkLst>
            <pc:docMk/>
            <pc:sldMk cId="3326331834" sldId="259"/>
            <ac:spMk id="9" creationId="{D2B783EE-0239-4717-BBEA-8C9EAC61C824}"/>
          </ac:spMkLst>
        </pc:spChg>
        <pc:spChg chg="add del">
          <ac:chgData name="Vilde  Christoffersen Walsø" userId="0719ac75-20ad-4e78-bfc2-972460793ef1" providerId="ADAL" clId="{DA574DAB-39E2-4F75-BBB7-E6690F128DE9}" dt="2024-12-09T12:21:05.830" v="579" actId="26606"/>
          <ac:spMkLst>
            <pc:docMk/>
            <pc:sldMk cId="3326331834" sldId="259"/>
            <ac:spMk id="10" creationId="{A7B99495-F43F-4D80-A44F-2CB4764EB90B}"/>
          </ac:spMkLst>
        </pc:spChg>
        <pc:spChg chg="add del">
          <ac:chgData name="Vilde  Christoffersen Walsø" userId="0719ac75-20ad-4e78-bfc2-972460793ef1" providerId="ADAL" clId="{DA574DAB-39E2-4F75-BBB7-E6690F128DE9}" dt="2024-12-09T12:21:05.830" v="579" actId="26606"/>
          <ac:spMkLst>
            <pc:docMk/>
            <pc:sldMk cId="3326331834" sldId="259"/>
            <ac:spMk id="11" creationId="{70BEB1E7-2F88-40BC-B73D-42E5B6F80BFC}"/>
          </ac:spMkLst>
        </pc:spChg>
        <pc:spChg chg="add del">
          <ac:chgData name="Vilde  Christoffersen Walsø" userId="0719ac75-20ad-4e78-bfc2-972460793ef1" providerId="ADAL" clId="{DA574DAB-39E2-4F75-BBB7-E6690F128DE9}" dt="2024-12-09T11:53:34.706" v="479" actId="26606"/>
          <ac:spMkLst>
            <pc:docMk/>
            <pc:sldMk cId="3326331834" sldId="259"/>
            <ac:spMk id="12" creationId="{A2679492-7988-4050-9056-542444452411}"/>
          </ac:spMkLst>
        </pc:spChg>
        <pc:spChg chg="add del">
          <ac:chgData name="Vilde  Christoffersen Walsø" userId="0719ac75-20ad-4e78-bfc2-972460793ef1" providerId="ADAL" clId="{DA574DAB-39E2-4F75-BBB7-E6690F128DE9}" dt="2024-12-09T12:20:54.054" v="576" actId="26606"/>
          <ac:spMkLst>
            <pc:docMk/>
            <pc:sldMk cId="3326331834" sldId="259"/>
            <ac:spMk id="13" creationId="{201CC55D-ED54-4C5C-95E6-10947BD1103B}"/>
          </ac:spMkLst>
        </pc:spChg>
        <pc:spChg chg="add del">
          <ac:chgData name="Vilde  Christoffersen Walsø" userId="0719ac75-20ad-4e78-bfc2-972460793ef1" providerId="ADAL" clId="{DA574DAB-39E2-4F75-BBB7-E6690F128DE9}" dt="2024-12-09T11:53:34.706" v="479" actId="26606"/>
          <ac:spMkLst>
            <pc:docMk/>
            <pc:sldMk cId="3326331834" sldId="259"/>
            <ac:spMk id="14" creationId="{B091B163-7D61-4891-ABCF-5C13D9C418D0}"/>
          </ac:spMkLst>
        </pc:spChg>
        <pc:spChg chg="add mod">
          <ac:chgData name="Vilde  Christoffersen Walsø" userId="0719ac75-20ad-4e78-bfc2-972460793ef1" providerId="ADAL" clId="{DA574DAB-39E2-4F75-BBB7-E6690F128DE9}" dt="2024-12-09T12:39:28.425" v="796" actId="1076"/>
          <ac:spMkLst>
            <pc:docMk/>
            <pc:sldMk cId="3326331834" sldId="259"/>
            <ac:spMk id="15" creationId="{80AA94F5-3BC1-1CB4-50A4-0254F11DAA9D}"/>
          </ac:spMkLst>
        </pc:spChg>
        <pc:spChg chg="add del">
          <ac:chgData name="Vilde  Christoffersen Walsø" userId="0719ac75-20ad-4e78-bfc2-972460793ef1" providerId="ADAL" clId="{DA574DAB-39E2-4F75-BBB7-E6690F128DE9}" dt="2024-12-09T12:20:54.054" v="576" actId="26606"/>
          <ac:spMkLst>
            <pc:docMk/>
            <pc:sldMk cId="3326331834" sldId="259"/>
            <ac:spMk id="22" creationId="{3873B707-463F-40B0-8227-E8CC6C67EB25}"/>
          </ac:spMkLst>
        </pc:spChg>
        <pc:spChg chg="add del">
          <ac:chgData name="Vilde  Christoffersen Walsø" userId="0719ac75-20ad-4e78-bfc2-972460793ef1" providerId="ADAL" clId="{DA574DAB-39E2-4F75-BBB7-E6690F128DE9}" dt="2024-12-09T12:20:54.054" v="576" actId="26606"/>
          <ac:spMkLst>
            <pc:docMk/>
            <pc:sldMk cId="3326331834" sldId="259"/>
            <ac:spMk id="24" creationId="{C13237C8-E62C-4F0D-A318-BD6FB6C2D138}"/>
          </ac:spMkLst>
        </pc:spChg>
        <pc:spChg chg="add del">
          <ac:chgData name="Vilde  Christoffersen Walsø" userId="0719ac75-20ad-4e78-bfc2-972460793ef1" providerId="ADAL" clId="{DA574DAB-39E2-4F75-BBB7-E6690F128DE9}" dt="2024-12-09T12:20:54.054" v="576" actId="26606"/>
          <ac:spMkLst>
            <pc:docMk/>
            <pc:sldMk cId="3326331834" sldId="259"/>
            <ac:spMk id="26" creationId="{19C9EAEA-39D0-4B0E-A0EB-51E7B26740B1}"/>
          </ac:spMkLst>
        </pc:spChg>
        <pc:spChg chg="add del">
          <ac:chgData name="Vilde  Christoffersen Walsø" userId="0719ac75-20ad-4e78-bfc2-972460793ef1" providerId="ADAL" clId="{DA574DAB-39E2-4F75-BBB7-E6690F128DE9}" dt="2024-12-09T12:21:05.819" v="578" actId="26606"/>
          <ac:spMkLst>
            <pc:docMk/>
            <pc:sldMk cId="3326331834" sldId="259"/>
            <ac:spMk id="28" creationId="{4F7EBAE4-9945-4473-9E34-B2C66EA0F03D}"/>
          </ac:spMkLst>
        </pc:spChg>
        <pc:spChg chg="add del">
          <ac:chgData name="Vilde  Christoffersen Walsø" userId="0719ac75-20ad-4e78-bfc2-972460793ef1" providerId="ADAL" clId="{DA574DAB-39E2-4F75-BBB7-E6690F128DE9}" dt="2024-12-09T12:21:05.819" v="578" actId="26606"/>
          <ac:spMkLst>
            <pc:docMk/>
            <pc:sldMk cId="3326331834" sldId="259"/>
            <ac:spMk id="29" creationId="{70BEB1E7-2F88-40BC-B73D-42E5B6F80BFC}"/>
          </ac:spMkLst>
        </pc:spChg>
        <pc:spChg chg="add del">
          <ac:chgData name="Vilde  Christoffersen Walsø" userId="0719ac75-20ad-4e78-bfc2-972460793ef1" providerId="ADAL" clId="{DA574DAB-39E2-4F75-BBB7-E6690F128DE9}" dt="2024-12-09T12:21:05.819" v="578" actId="26606"/>
          <ac:spMkLst>
            <pc:docMk/>
            <pc:sldMk cId="3326331834" sldId="259"/>
            <ac:spMk id="30" creationId="{A7B99495-F43F-4D80-A44F-2CB4764EB90B}"/>
          </ac:spMkLst>
        </pc:spChg>
        <pc:spChg chg="add del">
          <ac:chgData name="Vilde  Christoffersen Walsø" userId="0719ac75-20ad-4e78-bfc2-972460793ef1" providerId="ADAL" clId="{DA574DAB-39E2-4F75-BBB7-E6690F128DE9}" dt="2024-12-09T12:27:02.510" v="669"/>
          <ac:spMkLst>
            <pc:docMk/>
            <pc:sldMk cId="3326331834" sldId="259"/>
            <ac:spMk id="32" creationId="{201CC55D-ED54-4C5C-95E6-10947BD1103B}"/>
          </ac:spMkLst>
        </pc:spChg>
        <pc:spChg chg="add del">
          <ac:chgData name="Vilde  Christoffersen Walsø" userId="0719ac75-20ad-4e78-bfc2-972460793ef1" providerId="ADAL" clId="{DA574DAB-39E2-4F75-BBB7-E6690F128DE9}" dt="2024-12-09T12:27:02.510" v="669"/>
          <ac:spMkLst>
            <pc:docMk/>
            <pc:sldMk cId="3326331834" sldId="259"/>
            <ac:spMk id="34" creationId="{3873B707-463F-40B0-8227-E8CC6C67EB25}"/>
          </ac:spMkLst>
        </pc:spChg>
        <pc:spChg chg="add del">
          <ac:chgData name="Vilde  Christoffersen Walsø" userId="0719ac75-20ad-4e78-bfc2-972460793ef1" providerId="ADAL" clId="{DA574DAB-39E2-4F75-BBB7-E6690F128DE9}" dt="2024-12-09T12:27:02.510" v="669"/>
          <ac:spMkLst>
            <pc:docMk/>
            <pc:sldMk cId="3326331834" sldId="259"/>
            <ac:spMk id="35" creationId="{C13237C8-E62C-4F0D-A318-BD6FB6C2D138}"/>
          </ac:spMkLst>
        </pc:spChg>
        <pc:spChg chg="add del">
          <ac:chgData name="Vilde  Christoffersen Walsø" userId="0719ac75-20ad-4e78-bfc2-972460793ef1" providerId="ADAL" clId="{DA574DAB-39E2-4F75-BBB7-E6690F128DE9}" dt="2024-12-09T12:27:02.510" v="669"/>
          <ac:spMkLst>
            <pc:docMk/>
            <pc:sldMk cId="3326331834" sldId="259"/>
            <ac:spMk id="36" creationId="{19C9EAEA-39D0-4B0E-A0EB-51E7B26740B1}"/>
          </ac:spMkLst>
        </pc:spChg>
        <pc:grpChg chg="add del">
          <ac:chgData name="Vilde  Christoffersen Walsø" userId="0719ac75-20ad-4e78-bfc2-972460793ef1" providerId="ADAL" clId="{DA574DAB-39E2-4F75-BBB7-E6690F128DE9}" dt="2024-12-09T12:20:54.054" v="576" actId="26606"/>
          <ac:grpSpMkLst>
            <pc:docMk/>
            <pc:sldMk cId="3326331834" sldId="259"/>
            <ac:grpSpMk id="18" creationId="{1DE889C7-FAD6-4397-98E2-05D503484459}"/>
          </ac:grpSpMkLst>
        </pc:grpChg>
        <pc:grpChg chg="add del">
          <ac:chgData name="Vilde  Christoffersen Walsø" userId="0719ac75-20ad-4e78-bfc2-972460793ef1" providerId="ADAL" clId="{DA574DAB-39E2-4F75-BBB7-E6690F128DE9}" dt="2024-12-09T12:27:02.510" v="669"/>
          <ac:grpSpMkLst>
            <pc:docMk/>
            <pc:sldMk cId="3326331834" sldId="259"/>
            <ac:grpSpMk id="33" creationId="{1DE889C7-FAD6-4397-98E2-05D503484459}"/>
          </ac:grpSpMkLst>
        </pc:grpChg>
        <pc:picChg chg="add mod">
          <ac:chgData name="Vilde  Christoffersen Walsø" userId="0719ac75-20ad-4e78-bfc2-972460793ef1" providerId="ADAL" clId="{DA574DAB-39E2-4F75-BBB7-E6690F128DE9}" dt="2024-12-09T13:00:50.485" v="1008"/>
          <ac:picMkLst>
            <pc:docMk/>
            <pc:sldMk cId="3326331834" sldId="259"/>
            <ac:picMk id="4" creationId="{830BA8EB-839A-3E79-F9E3-4BFA22CFA775}"/>
          </ac:picMkLst>
        </pc:picChg>
        <pc:picChg chg="add mod modCrop">
          <ac:chgData name="Vilde  Christoffersen Walsø" userId="0719ac75-20ad-4e78-bfc2-972460793ef1" providerId="ADAL" clId="{DA574DAB-39E2-4F75-BBB7-E6690F128DE9}" dt="2024-12-09T13:09:03.601" v="1046" actId="18131"/>
          <ac:picMkLst>
            <pc:docMk/>
            <pc:sldMk cId="3326331834" sldId="259"/>
            <ac:picMk id="5" creationId="{432E3178-0E68-416B-FE13-E5E7EE92C464}"/>
          </ac:picMkLst>
        </pc:picChg>
        <pc:picChg chg="add del mod">
          <ac:chgData name="Vilde  Christoffersen Walsø" userId="0719ac75-20ad-4e78-bfc2-972460793ef1" providerId="ADAL" clId="{DA574DAB-39E2-4F75-BBB7-E6690F128DE9}" dt="2024-12-09T13:00:49.679" v="1007" actId="478"/>
          <ac:picMkLst>
            <pc:docMk/>
            <pc:sldMk cId="3326331834" sldId="259"/>
            <ac:picMk id="6" creationId="{54EB4569-CCE5-01D3-B3C2-6B7490E61DB8}"/>
          </ac:picMkLst>
        </pc:picChg>
        <pc:picChg chg="del mod">
          <ac:chgData name="Vilde  Christoffersen Walsø" userId="0719ac75-20ad-4e78-bfc2-972460793ef1" providerId="ADAL" clId="{DA574DAB-39E2-4F75-BBB7-E6690F128DE9}" dt="2024-12-09T12:20:37.386" v="574" actId="478"/>
          <ac:picMkLst>
            <pc:docMk/>
            <pc:sldMk cId="3326331834" sldId="259"/>
            <ac:picMk id="7" creationId="{A5018D77-9F28-4728-0FD4-D9E5F0A2737C}"/>
          </ac:picMkLst>
        </pc:picChg>
        <pc:cxnChg chg="add del">
          <ac:chgData name="Vilde  Christoffersen Walsø" userId="0719ac75-20ad-4e78-bfc2-972460793ef1" providerId="ADAL" clId="{DA574DAB-39E2-4F75-BBB7-E6690F128DE9}" dt="2024-12-09T11:53:34.706" v="479" actId="26606"/>
          <ac:cxnSpMkLst>
            <pc:docMk/>
            <pc:sldMk cId="3326331834" sldId="259"/>
            <ac:cxnSpMk id="16" creationId="{C49DA8F6-BCC1-4447-B54C-57856834B94B}"/>
          </ac:cxnSpMkLst>
        </pc:cxnChg>
      </pc:sldChg>
      <pc:sldChg chg="addSp delSp modSp mod setBg">
        <pc:chgData name="Vilde  Christoffersen Walsø" userId="0719ac75-20ad-4e78-bfc2-972460793ef1" providerId="ADAL" clId="{DA574DAB-39E2-4F75-BBB7-E6690F128DE9}" dt="2024-12-09T13:57:41.436" v="1245" actId="6549"/>
        <pc:sldMkLst>
          <pc:docMk/>
          <pc:sldMk cId="905855104" sldId="267"/>
        </pc:sldMkLst>
        <pc:spChg chg="mod">
          <ac:chgData name="Vilde  Christoffersen Walsø" userId="0719ac75-20ad-4e78-bfc2-972460793ef1" providerId="ADAL" clId="{DA574DAB-39E2-4F75-BBB7-E6690F128DE9}" dt="2024-12-09T13:02:52.158" v="1012" actId="1076"/>
          <ac:spMkLst>
            <pc:docMk/>
            <pc:sldMk cId="905855104" sldId="267"/>
            <ac:spMk id="2" creationId="{D6936170-7588-E93E-1521-A5CC0DCB9FCF}"/>
          </ac:spMkLst>
        </pc:spChg>
        <pc:spChg chg="mod">
          <ac:chgData name="Vilde  Christoffersen Walsø" userId="0719ac75-20ad-4e78-bfc2-972460793ef1" providerId="ADAL" clId="{DA574DAB-39E2-4F75-BBB7-E6690F128DE9}" dt="2024-12-09T13:57:41.436" v="1245" actId="6549"/>
          <ac:spMkLst>
            <pc:docMk/>
            <pc:sldMk cId="905855104" sldId="267"/>
            <ac:spMk id="3" creationId="{505339C7-8E01-E387-29CD-2CAC06505904}"/>
          </ac:spMkLst>
        </pc:spChg>
        <pc:spChg chg="add mod">
          <ac:chgData name="Vilde  Christoffersen Walsø" userId="0719ac75-20ad-4e78-bfc2-972460793ef1" providerId="ADAL" clId="{DA574DAB-39E2-4F75-BBB7-E6690F128DE9}" dt="2024-12-09T13:07:56.029" v="1034" actId="1076"/>
          <ac:spMkLst>
            <pc:docMk/>
            <pc:sldMk cId="905855104" sldId="267"/>
            <ac:spMk id="9" creationId="{EB10F6B9-4A13-1335-8C08-503618B535C4}"/>
          </ac:spMkLst>
        </pc:spChg>
        <pc:spChg chg="add del">
          <ac:chgData name="Vilde  Christoffersen Walsø" userId="0719ac75-20ad-4e78-bfc2-972460793ef1" providerId="ADAL" clId="{DA574DAB-39E2-4F75-BBB7-E6690F128DE9}" dt="2024-12-09T12:46:43.153" v="844" actId="26606"/>
          <ac:spMkLst>
            <pc:docMk/>
            <pc:sldMk cId="905855104" sldId="267"/>
            <ac:spMk id="12" creationId="{D2B783EE-0239-4717-BBEA-8C9EAC61C824}"/>
          </ac:spMkLst>
        </pc:spChg>
        <pc:spChg chg="add del">
          <ac:chgData name="Vilde  Christoffersen Walsø" userId="0719ac75-20ad-4e78-bfc2-972460793ef1" providerId="ADAL" clId="{DA574DAB-39E2-4F75-BBB7-E6690F128DE9}" dt="2024-12-09T12:46:43.153" v="844" actId="26606"/>
          <ac:spMkLst>
            <pc:docMk/>
            <pc:sldMk cId="905855104" sldId="267"/>
            <ac:spMk id="14" creationId="{A7B99495-F43F-4D80-A44F-2CB4764EB90B}"/>
          </ac:spMkLst>
        </pc:spChg>
        <pc:spChg chg="add del">
          <ac:chgData name="Vilde  Christoffersen Walsø" userId="0719ac75-20ad-4e78-bfc2-972460793ef1" providerId="ADAL" clId="{DA574DAB-39E2-4F75-BBB7-E6690F128DE9}" dt="2024-12-09T12:46:43.153" v="844" actId="26606"/>
          <ac:spMkLst>
            <pc:docMk/>
            <pc:sldMk cId="905855104" sldId="267"/>
            <ac:spMk id="16" creationId="{70BEB1E7-2F88-40BC-B73D-42E5B6F80BFC}"/>
          </ac:spMkLst>
        </pc:spChg>
        <pc:spChg chg="add del">
          <ac:chgData name="Vilde  Christoffersen Walsø" userId="0719ac75-20ad-4e78-bfc2-972460793ef1" providerId="ADAL" clId="{DA574DAB-39E2-4F75-BBB7-E6690F128DE9}" dt="2024-12-09T12:46:42.138" v="842" actId="26606"/>
          <ac:spMkLst>
            <pc:docMk/>
            <pc:sldMk cId="905855104" sldId="267"/>
            <ac:spMk id="21" creationId="{D2B783EE-0239-4717-BBEA-8C9EAC61C824}"/>
          </ac:spMkLst>
        </pc:spChg>
        <pc:spChg chg="add del">
          <ac:chgData name="Vilde  Christoffersen Walsø" userId="0719ac75-20ad-4e78-bfc2-972460793ef1" providerId="ADAL" clId="{DA574DAB-39E2-4F75-BBB7-E6690F128DE9}" dt="2024-12-09T12:46:42.138" v="842" actId="26606"/>
          <ac:spMkLst>
            <pc:docMk/>
            <pc:sldMk cId="905855104" sldId="267"/>
            <ac:spMk id="23" creationId="{A7B99495-F43F-4D80-A44F-2CB4764EB90B}"/>
          </ac:spMkLst>
        </pc:spChg>
        <pc:spChg chg="add del">
          <ac:chgData name="Vilde  Christoffersen Walsø" userId="0719ac75-20ad-4e78-bfc2-972460793ef1" providerId="ADAL" clId="{DA574DAB-39E2-4F75-BBB7-E6690F128DE9}" dt="2024-12-09T12:46:42.138" v="842" actId="26606"/>
          <ac:spMkLst>
            <pc:docMk/>
            <pc:sldMk cId="905855104" sldId="267"/>
            <ac:spMk id="25" creationId="{70BEB1E7-2F88-40BC-B73D-42E5B6F80BFC}"/>
          </ac:spMkLst>
        </pc:spChg>
        <pc:picChg chg="add mod">
          <ac:chgData name="Vilde  Christoffersen Walsø" userId="0719ac75-20ad-4e78-bfc2-972460793ef1" providerId="ADAL" clId="{DA574DAB-39E2-4F75-BBB7-E6690F128DE9}" dt="2024-12-09T12:47:10.979" v="853" actId="1076"/>
          <ac:picMkLst>
            <pc:docMk/>
            <pc:sldMk cId="905855104" sldId="267"/>
            <ac:picMk id="5" creationId="{7FAB1A18-B8D3-C15F-2AD8-1B8DFFE15B77}"/>
          </ac:picMkLst>
        </pc:picChg>
        <pc:picChg chg="add mod">
          <ac:chgData name="Vilde  Christoffersen Walsø" userId="0719ac75-20ad-4e78-bfc2-972460793ef1" providerId="ADAL" clId="{DA574DAB-39E2-4F75-BBB7-E6690F128DE9}" dt="2024-12-09T13:00:32.289" v="1004"/>
          <ac:picMkLst>
            <pc:docMk/>
            <pc:sldMk cId="905855104" sldId="267"/>
            <ac:picMk id="6" creationId="{5FE99CEB-458F-D391-C43D-F9A5B6BF2FC9}"/>
          </ac:picMkLst>
        </pc:picChg>
        <pc:picChg chg="del mod ord">
          <ac:chgData name="Vilde  Christoffersen Walsø" userId="0719ac75-20ad-4e78-bfc2-972460793ef1" providerId="ADAL" clId="{DA574DAB-39E2-4F75-BBB7-E6690F128DE9}" dt="2024-12-09T13:00:31.403" v="1003" actId="478"/>
          <ac:picMkLst>
            <pc:docMk/>
            <pc:sldMk cId="905855104" sldId="267"/>
            <ac:picMk id="7" creationId="{A5018D77-9F28-4728-0FD4-D9E5F0A2737C}"/>
          </ac:picMkLst>
        </pc:picChg>
      </pc:sldChg>
      <pc:sldChg chg="addSp delSp modSp mod">
        <pc:chgData name="Vilde  Christoffersen Walsø" userId="0719ac75-20ad-4e78-bfc2-972460793ef1" providerId="ADAL" clId="{DA574DAB-39E2-4F75-BBB7-E6690F128DE9}" dt="2024-12-09T13:09:33.300" v="1047" actId="14100"/>
        <pc:sldMkLst>
          <pc:docMk/>
          <pc:sldMk cId="2393837703" sldId="268"/>
        </pc:sldMkLst>
        <pc:spChg chg="mod">
          <ac:chgData name="Vilde  Christoffersen Walsø" userId="0719ac75-20ad-4e78-bfc2-972460793ef1" providerId="ADAL" clId="{DA574DAB-39E2-4F75-BBB7-E6690F128DE9}" dt="2024-12-09T12:57:35.878" v="993" actId="14100"/>
          <ac:spMkLst>
            <pc:docMk/>
            <pc:sldMk cId="2393837703" sldId="268"/>
            <ac:spMk id="2" creationId="{D6936170-7588-E93E-1521-A5CC0DCB9FCF}"/>
          </ac:spMkLst>
        </pc:spChg>
        <pc:spChg chg="mod">
          <ac:chgData name="Vilde  Christoffersen Walsø" userId="0719ac75-20ad-4e78-bfc2-972460793ef1" providerId="ADAL" clId="{DA574DAB-39E2-4F75-BBB7-E6690F128DE9}" dt="2024-12-09T13:09:33.300" v="1047" actId="14100"/>
          <ac:spMkLst>
            <pc:docMk/>
            <pc:sldMk cId="2393837703" sldId="268"/>
            <ac:spMk id="3" creationId="{505339C7-8E01-E387-29CD-2CAC06505904}"/>
          </ac:spMkLst>
        </pc:spChg>
        <pc:spChg chg="del mod">
          <ac:chgData name="Vilde  Christoffersen Walsø" userId="0719ac75-20ad-4e78-bfc2-972460793ef1" providerId="ADAL" clId="{DA574DAB-39E2-4F75-BBB7-E6690F128DE9}" dt="2024-12-09T12:56:40.665" v="986" actId="478"/>
          <ac:spMkLst>
            <pc:docMk/>
            <pc:sldMk cId="2393837703" sldId="268"/>
            <ac:spMk id="6" creationId="{B0D20F5E-32BE-3FF9-675A-9C08AEB5C607}"/>
          </ac:spMkLst>
        </pc:spChg>
        <pc:spChg chg="add mod">
          <ac:chgData name="Vilde  Christoffersen Walsø" userId="0719ac75-20ad-4e78-bfc2-972460793ef1" providerId="ADAL" clId="{DA574DAB-39E2-4F75-BBB7-E6690F128DE9}" dt="2024-12-09T13:07:46.319" v="1032" actId="14100"/>
          <ac:spMkLst>
            <pc:docMk/>
            <pc:sldMk cId="2393837703" sldId="268"/>
            <ac:spMk id="8" creationId="{3C7B89FD-787A-9ABB-B1A9-161DC6D07EDC}"/>
          </ac:spMkLst>
        </pc:spChg>
        <pc:picChg chg="add mod">
          <ac:chgData name="Vilde  Christoffersen Walsø" userId="0719ac75-20ad-4e78-bfc2-972460793ef1" providerId="ADAL" clId="{DA574DAB-39E2-4F75-BBB7-E6690F128DE9}" dt="2024-12-09T13:00:40.225" v="1006"/>
          <ac:picMkLst>
            <pc:docMk/>
            <pc:sldMk cId="2393837703" sldId="268"/>
            <ac:picMk id="4" creationId="{1807AE23-CFEE-E52D-9AF7-25D25B1ACFEE}"/>
          </ac:picMkLst>
        </pc:picChg>
        <pc:picChg chg="add del mod">
          <ac:chgData name="Vilde  Christoffersen Walsø" userId="0719ac75-20ad-4e78-bfc2-972460793ef1" providerId="ADAL" clId="{DA574DAB-39E2-4F75-BBB7-E6690F128DE9}" dt="2024-12-09T12:25:54.252" v="666" actId="478"/>
          <ac:picMkLst>
            <pc:docMk/>
            <pc:sldMk cId="2393837703" sldId="268"/>
            <ac:picMk id="5" creationId="{D6535141-9AC0-FFE2-0D86-4B53213A0357}"/>
          </ac:picMkLst>
        </pc:picChg>
        <pc:picChg chg="del mod">
          <ac:chgData name="Vilde  Christoffersen Walsø" userId="0719ac75-20ad-4e78-bfc2-972460793ef1" providerId="ADAL" clId="{DA574DAB-39E2-4F75-BBB7-E6690F128DE9}" dt="2024-12-09T13:00:39.375" v="1005" actId="478"/>
          <ac:picMkLst>
            <pc:docMk/>
            <pc:sldMk cId="2393837703" sldId="268"/>
            <ac:picMk id="7" creationId="{A5018D77-9F28-4728-0FD4-D9E5F0A2737C}"/>
          </ac:picMkLst>
        </pc:picChg>
        <pc:picChg chg="add mod ord modCrop">
          <ac:chgData name="Vilde  Christoffersen Walsø" userId="0719ac75-20ad-4e78-bfc2-972460793ef1" providerId="ADAL" clId="{DA574DAB-39E2-4F75-BBB7-E6690F128DE9}" dt="2024-12-09T13:08:41.261" v="1044" actId="14100"/>
          <ac:picMkLst>
            <pc:docMk/>
            <pc:sldMk cId="2393837703" sldId="268"/>
            <ac:picMk id="9" creationId="{11EF227D-D309-E79D-924E-94F0D7523892}"/>
          </ac:picMkLst>
        </pc:picChg>
      </pc:sldChg>
      <pc:sldChg chg="addSp modSp mod">
        <pc:chgData name="Vilde  Christoffersen Walsø" userId="0719ac75-20ad-4e78-bfc2-972460793ef1" providerId="ADAL" clId="{DA574DAB-39E2-4F75-BBB7-E6690F128DE9}" dt="2024-12-09T14:00:34.384" v="1283" actId="27636"/>
        <pc:sldMkLst>
          <pc:docMk/>
          <pc:sldMk cId="4104885151" sldId="269"/>
        </pc:sldMkLst>
        <pc:spChg chg="mod">
          <ac:chgData name="Vilde  Christoffersen Walsø" userId="0719ac75-20ad-4e78-bfc2-972460793ef1" providerId="ADAL" clId="{DA574DAB-39E2-4F75-BBB7-E6690F128DE9}" dt="2024-12-09T12:53:12.517" v="957" actId="6549"/>
          <ac:spMkLst>
            <pc:docMk/>
            <pc:sldMk cId="4104885151" sldId="269"/>
            <ac:spMk id="2" creationId="{D6936170-7588-E93E-1521-A5CC0DCB9FCF}"/>
          </ac:spMkLst>
        </pc:spChg>
        <pc:spChg chg="mod">
          <ac:chgData name="Vilde  Christoffersen Walsø" userId="0719ac75-20ad-4e78-bfc2-972460793ef1" providerId="ADAL" clId="{DA574DAB-39E2-4F75-BBB7-E6690F128DE9}" dt="2024-12-09T14:00:34.384" v="1283" actId="27636"/>
          <ac:spMkLst>
            <pc:docMk/>
            <pc:sldMk cId="4104885151" sldId="269"/>
            <ac:spMk id="3" creationId="{505339C7-8E01-E387-29CD-2CAC06505904}"/>
          </ac:spMkLst>
        </pc:spChg>
        <pc:spChg chg="add mod">
          <ac:chgData name="Vilde  Christoffersen Walsø" userId="0719ac75-20ad-4e78-bfc2-972460793ef1" providerId="ADAL" clId="{DA574DAB-39E2-4F75-BBB7-E6690F128DE9}" dt="2024-12-09T13:08:11.918" v="1039" actId="1076"/>
          <ac:spMkLst>
            <pc:docMk/>
            <pc:sldMk cId="4104885151" sldId="269"/>
            <ac:spMk id="10" creationId="{9F355CBD-CC4F-D8C4-5545-B31CE09FF5A1}"/>
          </ac:spMkLst>
        </pc:spChg>
        <pc:picChg chg="add mod">
          <ac:chgData name="Vilde  Christoffersen Walsø" userId="0719ac75-20ad-4e78-bfc2-972460793ef1" providerId="ADAL" clId="{DA574DAB-39E2-4F75-BBB7-E6690F128DE9}" dt="2024-12-09T12:50:57.082" v="923" actId="931"/>
          <ac:picMkLst>
            <pc:docMk/>
            <pc:sldMk cId="4104885151" sldId="269"/>
            <ac:picMk id="5" creationId="{A091C477-D700-00F3-5F31-EA557FC134CE}"/>
          </ac:picMkLst>
        </pc:picChg>
        <pc:picChg chg="mod">
          <ac:chgData name="Vilde  Christoffersen Walsø" userId="0719ac75-20ad-4e78-bfc2-972460793ef1" providerId="ADAL" clId="{DA574DAB-39E2-4F75-BBB7-E6690F128DE9}" dt="2024-12-09T12:51:54.007" v="934" actId="1076"/>
          <ac:picMkLst>
            <pc:docMk/>
            <pc:sldMk cId="4104885151" sldId="269"/>
            <ac:picMk id="7" creationId="{A5018D77-9F28-4728-0FD4-D9E5F0A2737C}"/>
          </ac:picMkLst>
        </pc:picChg>
        <pc:picChg chg="add mod ord">
          <ac:chgData name="Vilde  Christoffersen Walsø" userId="0719ac75-20ad-4e78-bfc2-972460793ef1" providerId="ADAL" clId="{DA574DAB-39E2-4F75-BBB7-E6690F128DE9}" dt="2024-12-09T12:52:57.719" v="938" actId="1076"/>
          <ac:picMkLst>
            <pc:docMk/>
            <pc:sldMk cId="4104885151" sldId="269"/>
            <ac:picMk id="8" creationId="{61B8AA1F-DD16-7A8A-DD85-C459D5BCAB8B}"/>
          </ac:picMkLst>
        </pc:picChg>
      </pc:sldChg>
      <pc:sldChg chg="addSp delSp modSp mod setBg">
        <pc:chgData name="Vilde  Christoffersen Walsø" userId="0719ac75-20ad-4e78-bfc2-972460793ef1" providerId="ADAL" clId="{DA574DAB-39E2-4F75-BBB7-E6690F128DE9}" dt="2024-12-09T14:01:46.171" v="1304" actId="27636"/>
        <pc:sldMkLst>
          <pc:docMk/>
          <pc:sldMk cId="1980932253" sldId="270"/>
        </pc:sldMkLst>
        <pc:spChg chg="mod">
          <ac:chgData name="Vilde  Christoffersen Walsø" userId="0719ac75-20ad-4e78-bfc2-972460793ef1" providerId="ADAL" clId="{DA574DAB-39E2-4F75-BBB7-E6690F128DE9}" dt="2024-12-09T14:01:08.094" v="1297" actId="14100"/>
          <ac:spMkLst>
            <pc:docMk/>
            <pc:sldMk cId="1980932253" sldId="270"/>
            <ac:spMk id="2" creationId="{D6936170-7588-E93E-1521-A5CC0DCB9FCF}"/>
          </ac:spMkLst>
        </pc:spChg>
        <pc:spChg chg="mod">
          <ac:chgData name="Vilde  Christoffersen Walsø" userId="0719ac75-20ad-4e78-bfc2-972460793ef1" providerId="ADAL" clId="{DA574DAB-39E2-4F75-BBB7-E6690F128DE9}" dt="2024-12-09T14:01:46.171" v="1304" actId="27636"/>
          <ac:spMkLst>
            <pc:docMk/>
            <pc:sldMk cId="1980932253" sldId="270"/>
            <ac:spMk id="3" creationId="{505339C7-8E01-E387-29CD-2CAC06505904}"/>
          </ac:spMkLst>
        </pc:spChg>
        <pc:spChg chg="add mod">
          <ac:chgData name="Vilde  Christoffersen Walsø" userId="0719ac75-20ad-4e78-bfc2-972460793ef1" providerId="ADAL" clId="{DA574DAB-39E2-4F75-BBB7-E6690F128DE9}" dt="2024-12-09T13:08:29.590" v="1043" actId="1076"/>
          <ac:spMkLst>
            <pc:docMk/>
            <pc:sldMk cId="1980932253" sldId="270"/>
            <ac:spMk id="9" creationId="{C739E79C-7EDB-9560-7405-2FA2A1B2EEAE}"/>
          </ac:spMkLst>
        </pc:spChg>
        <pc:spChg chg="add del">
          <ac:chgData name="Vilde  Christoffersen Walsø" userId="0719ac75-20ad-4e78-bfc2-972460793ef1" providerId="ADAL" clId="{DA574DAB-39E2-4F75-BBB7-E6690F128DE9}" dt="2024-12-09T12:55:25.138" v="983" actId="26606"/>
          <ac:spMkLst>
            <pc:docMk/>
            <pc:sldMk cId="1980932253" sldId="270"/>
            <ac:spMk id="12" creationId="{D2B783EE-0239-4717-BBEA-8C9EAC61C824}"/>
          </ac:spMkLst>
        </pc:spChg>
        <pc:spChg chg="add del">
          <ac:chgData name="Vilde  Christoffersen Walsø" userId="0719ac75-20ad-4e78-bfc2-972460793ef1" providerId="ADAL" clId="{DA574DAB-39E2-4F75-BBB7-E6690F128DE9}" dt="2024-12-09T12:55:25.138" v="983" actId="26606"/>
          <ac:spMkLst>
            <pc:docMk/>
            <pc:sldMk cId="1980932253" sldId="270"/>
            <ac:spMk id="14" creationId="{A7B99495-F43F-4D80-A44F-2CB4764EB90B}"/>
          </ac:spMkLst>
        </pc:spChg>
        <pc:spChg chg="add del">
          <ac:chgData name="Vilde  Christoffersen Walsø" userId="0719ac75-20ad-4e78-bfc2-972460793ef1" providerId="ADAL" clId="{DA574DAB-39E2-4F75-BBB7-E6690F128DE9}" dt="2024-12-09T12:55:25.138" v="983" actId="26606"/>
          <ac:spMkLst>
            <pc:docMk/>
            <pc:sldMk cId="1980932253" sldId="270"/>
            <ac:spMk id="16" creationId="{70BEB1E7-2F88-40BC-B73D-42E5B6F80BFC}"/>
          </ac:spMkLst>
        </pc:spChg>
        <pc:spChg chg="add">
          <ac:chgData name="Vilde  Christoffersen Walsø" userId="0719ac75-20ad-4e78-bfc2-972460793ef1" providerId="ADAL" clId="{DA574DAB-39E2-4F75-BBB7-E6690F128DE9}" dt="2024-12-09T12:55:25.138" v="983" actId="26606"/>
          <ac:spMkLst>
            <pc:docMk/>
            <pc:sldMk cId="1980932253" sldId="270"/>
            <ac:spMk id="21" creationId="{DB304A14-32D0-4873-B914-423ED7B8DAFD}"/>
          </ac:spMkLst>
        </pc:spChg>
        <pc:spChg chg="add">
          <ac:chgData name="Vilde  Christoffersen Walsø" userId="0719ac75-20ad-4e78-bfc2-972460793ef1" providerId="ADAL" clId="{DA574DAB-39E2-4F75-BBB7-E6690F128DE9}" dt="2024-12-09T12:55:25.138" v="983" actId="26606"/>
          <ac:spMkLst>
            <pc:docMk/>
            <pc:sldMk cId="1980932253" sldId="270"/>
            <ac:spMk id="23" creationId="{1D460C86-854F-4FB3-ABC2-E823D8FEB9DB}"/>
          </ac:spMkLst>
        </pc:spChg>
        <pc:spChg chg="add">
          <ac:chgData name="Vilde  Christoffersen Walsø" userId="0719ac75-20ad-4e78-bfc2-972460793ef1" providerId="ADAL" clId="{DA574DAB-39E2-4F75-BBB7-E6690F128DE9}" dt="2024-12-09T12:55:25.138" v="983" actId="26606"/>
          <ac:spMkLst>
            <pc:docMk/>
            <pc:sldMk cId="1980932253" sldId="270"/>
            <ac:spMk id="25" creationId="{BB48116A-278A-4CC5-89D3-9DE8E8FF1245}"/>
          </ac:spMkLst>
        </pc:spChg>
        <pc:picChg chg="add mod">
          <ac:chgData name="Vilde  Christoffersen Walsø" userId="0719ac75-20ad-4e78-bfc2-972460793ef1" providerId="ADAL" clId="{DA574DAB-39E2-4F75-BBB7-E6690F128DE9}" dt="2024-12-09T12:55:25.138" v="983" actId="26606"/>
          <ac:picMkLst>
            <pc:docMk/>
            <pc:sldMk cId="1980932253" sldId="270"/>
            <ac:picMk id="5" creationId="{AF55201F-EFBF-E22F-8098-48AB329E62D5}"/>
          </ac:picMkLst>
        </pc:picChg>
        <pc:picChg chg="add mod">
          <ac:chgData name="Vilde  Christoffersen Walsø" userId="0719ac75-20ad-4e78-bfc2-972460793ef1" providerId="ADAL" clId="{DA574DAB-39E2-4F75-BBB7-E6690F128DE9}" dt="2024-12-09T12:55:27.888" v="984"/>
          <ac:picMkLst>
            <pc:docMk/>
            <pc:sldMk cId="1980932253" sldId="270"/>
            <ac:picMk id="6" creationId="{D58369C6-F62E-32E2-1507-2FE25129988A}"/>
          </ac:picMkLst>
        </pc:picChg>
        <pc:picChg chg="del mod">
          <ac:chgData name="Vilde  Christoffersen Walsø" userId="0719ac75-20ad-4e78-bfc2-972460793ef1" providerId="ADAL" clId="{DA574DAB-39E2-4F75-BBB7-E6690F128DE9}" dt="2024-12-09T12:55:14.746" v="982" actId="478"/>
          <ac:picMkLst>
            <pc:docMk/>
            <pc:sldMk cId="1980932253" sldId="270"/>
            <ac:picMk id="7" creationId="{A5018D77-9F28-4728-0FD4-D9E5F0A2737C}"/>
          </ac:picMkLst>
        </pc:picChg>
      </pc:sldChg>
      <pc:sldChg chg="addSp delSp modSp new mod ord setBg delDesignElem">
        <pc:chgData name="Vilde  Christoffersen Walsø" userId="0719ac75-20ad-4e78-bfc2-972460793ef1" providerId="ADAL" clId="{DA574DAB-39E2-4F75-BBB7-E6690F128DE9}" dt="2024-12-09T13:07:03.993" v="1028" actId="1076"/>
        <pc:sldMkLst>
          <pc:docMk/>
          <pc:sldMk cId="2195907218" sldId="271"/>
        </pc:sldMkLst>
        <pc:spChg chg="add del">
          <ac:chgData name="Vilde  Christoffersen Walsø" userId="0719ac75-20ad-4e78-bfc2-972460793ef1" providerId="ADAL" clId="{DA574DAB-39E2-4F75-BBB7-E6690F128DE9}" dt="2024-12-09T11:55:20.996" v="488" actId="26606"/>
          <ac:spMkLst>
            <pc:docMk/>
            <pc:sldMk cId="2195907218" sldId="271"/>
            <ac:spMk id="2" creationId="{3581B698-658F-0A17-5514-13329E4048F1}"/>
          </ac:spMkLst>
        </pc:spChg>
        <pc:spChg chg="add mod">
          <ac:chgData name="Vilde  Christoffersen Walsø" userId="0719ac75-20ad-4e78-bfc2-972460793ef1" providerId="ADAL" clId="{DA574DAB-39E2-4F75-BBB7-E6690F128DE9}" dt="2024-12-09T13:06:33.846" v="1023" actId="1076"/>
          <ac:spMkLst>
            <pc:docMk/>
            <pc:sldMk cId="2195907218" sldId="271"/>
            <ac:spMk id="3" creationId="{9988427F-559C-3139-EF63-670550E2DA52}"/>
          </ac:spMkLst>
        </pc:spChg>
        <pc:spChg chg="del">
          <ac:chgData name="Vilde  Christoffersen Walsø" userId="0719ac75-20ad-4e78-bfc2-972460793ef1" providerId="ADAL" clId="{DA574DAB-39E2-4F75-BBB7-E6690F128DE9}" dt="2024-12-09T11:55:03.476" v="483" actId="931"/>
          <ac:spMkLst>
            <pc:docMk/>
            <pc:sldMk cId="2195907218" sldId="271"/>
            <ac:spMk id="3" creationId="{D0DB3659-3EE8-9271-2A1A-B0B517AA6E36}"/>
          </ac:spMkLst>
        </pc:spChg>
        <pc:spChg chg="add del mod">
          <ac:chgData name="Vilde  Christoffersen Walsø" userId="0719ac75-20ad-4e78-bfc2-972460793ef1" providerId="ADAL" clId="{DA574DAB-39E2-4F75-BBB7-E6690F128DE9}" dt="2024-12-09T11:56:03.043" v="491"/>
          <ac:spMkLst>
            <pc:docMk/>
            <pc:sldMk cId="2195907218" sldId="271"/>
            <ac:spMk id="6" creationId="{9FAA022F-A0EA-5F16-4600-15BBCBBB37CB}"/>
          </ac:spMkLst>
        </pc:spChg>
        <pc:spChg chg="add del mod">
          <ac:chgData name="Vilde  Christoffersen Walsø" userId="0719ac75-20ad-4e78-bfc2-972460793ef1" providerId="ADAL" clId="{DA574DAB-39E2-4F75-BBB7-E6690F128DE9}" dt="2024-12-09T12:14:25.794" v="550" actId="478"/>
          <ac:spMkLst>
            <pc:docMk/>
            <pc:sldMk cId="2195907218" sldId="271"/>
            <ac:spMk id="7" creationId="{FC9D7EC5-55E7-8E78-1E3D-0512525CE986}"/>
          </ac:spMkLst>
        </pc:spChg>
        <pc:spChg chg="add del mod">
          <ac:chgData name="Vilde  Christoffersen Walsø" userId="0719ac75-20ad-4e78-bfc2-972460793ef1" providerId="ADAL" clId="{DA574DAB-39E2-4F75-BBB7-E6690F128DE9}" dt="2024-12-09T12:11:02.886" v="509" actId="478"/>
          <ac:spMkLst>
            <pc:docMk/>
            <pc:sldMk cId="2195907218" sldId="271"/>
            <ac:spMk id="8" creationId="{563B8CDB-E116-B482-4E6E-325E0A084EEF}"/>
          </ac:spMkLst>
        </pc:spChg>
        <pc:spChg chg="add mod">
          <ac:chgData name="Vilde  Christoffersen Walsø" userId="0719ac75-20ad-4e78-bfc2-972460793ef1" providerId="ADAL" clId="{DA574DAB-39E2-4F75-BBB7-E6690F128DE9}" dt="2024-12-09T13:06:11.570" v="1020" actId="26606"/>
          <ac:spMkLst>
            <pc:docMk/>
            <pc:sldMk cId="2195907218" sldId="271"/>
            <ac:spMk id="9" creationId="{FB9F4C8B-D15C-11AB-B325-1727BFDD0CE4}"/>
          </ac:spMkLst>
        </pc:spChg>
        <pc:spChg chg="add">
          <ac:chgData name="Vilde  Christoffersen Walsø" userId="0719ac75-20ad-4e78-bfc2-972460793ef1" providerId="ADAL" clId="{DA574DAB-39E2-4F75-BBB7-E6690F128DE9}" dt="2024-12-09T13:06:11.570" v="1020" actId="26606"/>
          <ac:spMkLst>
            <pc:docMk/>
            <pc:sldMk cId="2195907218" sldId="271"/>
            <ac:spMk id="14" creationId="{37C89E4B-3C9F-44B9-8B86-D9E3D112D8EC}"/>
          </ac:spMkLst>
        </pc:spChg>
        <pc:spChg chg="add del">
          <ac:chgData name="Vilde  Christoffersen Walsø" userId="0719ac75-20ad-4e78-bfc2-972460793ef1" providerId="ADAL" clId="{DA574DAB-39E2-4F75-BBB7-E6690F128DE9}" dt="2024-12-09T12:15:28.355" v="552" actId="26606"/>
          <ac:spMkLst>
            <pc:docMk/>
            <pc:sldMk cId="2195907218" sldId="271"/>
            <ac:spMk id="21" creationId="{4A2BE5F8-BBC3-672B-9E8F-CCDCAEB2859E}"/>
          </ac:spMkLst>
        </pc:spChg>
        <pc:spChg chg="add del">
          <ac:chgData name="Vilde  Christoffersen Walsø" userId="0719ac75-20ad-4e78-bfc2-972460793ef1" providerId="ADAL" clId="{DA574DAB-39E2-4F75-BBB7-E6690F128DE9}" dt="2024-12-09T12:27:02.510" v="669"/>
          <ac:spMkLst>
            <pc:docMk/>
            <pc:sldMk cId="2195907218" sldId="271"/>
            <ac:spMk id="22" creationId="{37C89E4B-3C9F-44B9-8B86-D9E3D112D8EC}"/>
          </ac:spMkLst>
        </pc:spChg>
        <pc:spChg chg="add del">
          <ac:chgData name="Vilde  Christoffersen Walsø" userId="0719ac75-20ad-4e78-bfc2-972460793ef1" providerId="ADAL" clId="{DA574DAB-39E2-4F75-BBB7-E6690F128DE9}" dt="2024-12-09T12:15:28.355" v="552" actId="26606"/>
          <ac:spMkLst>
            <pc:docMk/>
            <pc:sldMk cId="2195907218" sldId="271"/>
            <ac:spMk id="24" creationId="{04812C46-200A-4DEB-A05E-3ED6C68C2387}"/>
          </ac:spMkLst>
        </pc:spChg>
        <pc:spChg chg="add del">
          <ac:chgData name="Vilde  Christoffersen Walsø" userId="0719ac75-20ad-4e78-bfc2-972460793ef1" providerId="ADAL" clId="{DA574DAB-39E2-4F75-BBB7-E6690F128DE9}" dt="2024-12-09T12:15:28.355" v="552" actId="26606"/>
          <ac:spMkLst>
            <pc:docMk/>
            <pc:sldMk cId="2195907218" sldId="271"/>
            <ac:spMk id="26" creationId="{D1EA859B-E555-4109-94F3-6700E046E008}"/>
          </ac:spMkLst>
        </pc:spChg>
        <pc:spChg chg="add del mod">
          <ac:chgData name="Vilde  Christoffersen Walsø" userId="0719ac75-20ad-4e78-bfc2-972460793ef1" providerId="ADAL" clId="{DA574DAB-39E2-4F75-BBB7-E6690F128DE9}" dt="2024-12-09T13:06:05.224" v="1019"/>
          <ac:spMkLst>
            <pc:docMk/>
            <pc:sldMk cId="2195907218" sldId="271"/>
            <ac:spMk id="27" creationId="{CEE86A7D-0611-83FF-713A-1C37A0B40BA8}"/>
          </ac:spMkLst>
        </pc:spChg>
        <pc:spChg chg="add del">
          <ac:chgData name="Vilde  Christoffersen Walsø" userId="0719ac75-20ad-4e78-bfc2-972460793ef1" providerId="ADAL" clId="{DA574DAB-39E2-4F75-BBB7-E6690F128DE9}" dt="2024-12-09T12:15:32.068" v="554" actId="26606"/>
          <ac:spMkLst>
            <pc:docMk/>
            <pc:sldMk cId="2195907218" sldId="271"/>
            <ac:spMk id="28" creationId="{DC39DE25-0E4E-0AA7-0932-1D78C2372786}"/>
          </ac:spMkLst>
        </pc:spChg>
        <pc:spChg chg="add del">
          <ac:chgData name="Vilde  Christoffersen Walsø" userId="0719ac75-20ad-4e78-bfc2-972460793ef1" providerId="ADAL" clId="{DA574DAB-39E2-4F75-BBB7-E6690F128DE9}" dt="2024-12-09T12:15:32.068" v="554" actId="26606"/>
          <ac:spMkLst>
            <pc:docMk/>
            <pc:sldMk cId="2195907218" sldId="271"/>
            <ac:spMk id="29" creationId="{685B152B-7988-EEAD-8D5F-D6F1D32366E2}"/>
          </ac:spMkLst>
        </pc:spChg>
        <pc:spChg chg="add del">
          <ac:chgData name="Vilde  Christoffersen Walsø" userId="0719ac75-20ad-4e78-bfc2-972460793ef1" providerId="ADAL" clId="{DA574DAB-39E2-4F75-BBB7-E6690F128DE9}" dt="2024-12-09T12:15:32.068" v="554" actId="26606"/>
          <ac:spMkLst>
            <pc:docMk/>
            <pc:sldMk cId="2195907218" sldId="271"/>
            <ac:spMk id="30" creationId="{8D6EA299-0840-6DEA-E670-C49AEBC87E89}"/>
          </ac:spMkLst>
        </pc:spChg>
        <pc:spChg chg="add del">
          <ac:chgData name="Vilde  Christoffersen Walsø" userId="0719ac75-20ad-4e78-bfc2-972460793ef1" providerId="ADAL" clId="{DA574DAB-39E2-4F75-BBB7-E6690F128DE9}" dt="2024-12-09T12:15:32.068" v="554" actId="26606"/>
          <ac:spMkLst>
            <pc:docMk/>
            <pc:sldMk cId="2195907218" sldId="271"/>
            <ac:spMk id="31" creationId="{AE3A741D-C19B-960A-5803-1C5887147820}"/>
          </ac:spMkLst>
        </pc:spChg>
        <pc:spChg chg="add del">
          <ac:chgData name="Vilde  Christoffersen Walsø" userId="0719ac75-20ad-4e78-bfc2-972460793ef1" providerId="ADAL" clId="{DA574DAB-39E2-4F75-BBB7-E6690F128DE9}" dt="2024-12-09T12:15:32.068" v="554" actId="26606"/>
          <ac:spMkLst>
            <pc:docMk/>
            <pc:sldMk cId="2195907218" sldId="271"/>
            <ac:spMk id="32" creationId="{9C3A50E9-9119-7BC3-083B-2D84CCC78E47}"/>
          </ac:spMkLst>
        </pc:spChg>
        <pc:grpChg chg="add del">
          <ac:chgData name="Vilde  Christoffersen Walsø" userId="0719ac75-20ad-4e78-bfc2-972460793ef1" providerId="ADAL" clId="{DA574DAB-39E2-4F75-BBB7-E6690F128DE9}" dt="2024-12-09T11:55:20.915" v="487" actId="26606"/>
          <ac:grpSpMkLst>
            <pc:docMk/>
            <pc:sldMk cId="2195907218" sldId="271"/>
            <ac:grpSpMk id="10" creationId="{D4D7444E-8572-6DFD-CB75-0984238C716D}"/>
          </ac:grpSpMkLst>
        </pc:grpChg>
        <pc:grpChg chg="add del">
          <ac:chgData name="Vilde  Christoffersen Walsø" userId="0719ac75-20ad-4e78-bfc2-972460793ef1" providerId="ADAL" clId="{DA574DAB-39E2-4F75-BBB7-E6690F128DE9}" dt="2024-12-09T12:15:34.480" v="555" actId="26606"/>
          <ac:grpSpMkLst>
            <pc:docMk/>
            <pc:sldMk cId="2195907218" sldId="271"/>
            <ac:grpSpMk id="15" creationId="{723C66ED-DBBF-12CA-7F5E-813E0E7D036A}"/>
          </ac:grpSpMkLst>
        </pc:grpChg>
        <pc:picChg chg="add mod ord">
          <ac:chgData name="Vilde  Christoffersen Walsø" userId="0719ac75-20ad-4e78-bfc2-972460793ef1" providerId="ADAL" clId="{DA574DAB-39E2-4F75-BBB7-E6690F128DE9}" dt="2024-12-09T12:15:34.480" v="555" actId="26606"/>
          <ac:picMkLst>
            <pc:docMk/>
            <pc:sldMk cId="2195907218" sldId="271"/>
            <ac:picMk id="5" creationId="{5D68D82E-ACA5-0193-3E0C-0BF4E37DAC7C}"/>
          </ac:picMkLst>
        </pc:picChg>
        <pc:picChg chg="add mod">
          <ac:chgData name="Vilde  Christoffersen Walsø" userId="0719ac75-20ad-4e78-bfc2-972460793ef1" providerId="ADAL" clId="{DA574DAB-39E2-4F75-BBB7-E6690F128DE9}" dt="2024-12-09T13:07:03.993" v="1028" actId="1076"/>
          <ac:picMkLst>
            <pc:docMk/>
            <pc:sldMk cId="2195907218" sldId="271"/>
            <ac:picMk id="6" creationId="{732B7646-758C-9E52-420F-8E9B3F39FA2E}"/>
          </ac:picMkLst>
        </pc:picChg>
        <pc:picChg chg="add del mod">
          <ac:chgData name="Vilde  Christoffersen Walsø" userId="0719ac75-20ad-4e78-bfc2-972460793ef1" providerId="ADAL" clId="{DA574DAB-39E2-4F75-BBB7-E6690F128DE9}" dt="2024-12-09T12:16:03.431" v="558" actId="478"/>
          <ac:picMkLst>
            <pc:docMk/>
            <pc:sldMk cId="2195907218" sldId="271"/>
            <ac:picMk id="18" creationId="{F56173E6-6315-A656-2AF4-782265CF17D0}"/>
          </ac:picMkLst>
        </pc:picChg>
        <pc:picChg chg="add del mod">
          <ac:chgData name="Vilde  Christoffersen Walsø" userId="0719ac75-20ad-4e78-bfc2-972460793ef1" providerId="ADAL" clId="{DA574DAB-39E2-4F75-BBB7-E6690F128DE9}" dt="2024-12-09T13:06:05.224" v="1017" actId="478"/>
          <ac:picMkLst>
            <pc:docMk/>
            <pc:sldMk cId="2195907218" sldId="271"/>
            <ac:picMk id="25" creationId="{45398D7D-A882-1E42-5F02-29FCA60641D3}"/>
          </ac:picMkLst>
        </pc:picChg>
        <pc:cxnChg chg="add">
          <ac:chgData name="Vilde  Christoffersen Walsø" userId="0719ac75-20ad-4e78-bfc2-972460793ef1" providerId="ADAL" clId="{DA574DAB-39E2-4F75-BBB7-E6690F128DE9}" dt="2024-12-09T13:06:11.570" v="1020" actId="26606"/>
          <ac:cxnSpMkLst>
            <pc:docMk/>
            <pc:sldMk cId="2195907218" sldId="271"/>
            <ac:cxnSpMk id="11" creationId="{D891E407-403B-4764-86C9-33A56D3BCAA3}"/>
          </ac:cxnSpMkLst>
        </pc:cxnChg>
        <pc:cxnChg chg="add">
          <ac:chgData name="Vilde  Christoffersen Walsø" userId="0719ac75-20ad-4e78-bfc2-972460793ef1" providerId="ADAL" clId="{DA574DAB-39E2-4F75-BBB7-E6690F128DE9}" dt="2024-12-09T13:06:11.570" v="1020" actId="26606"/>
          <ac:cxnSpMkLst>
            <pc:docMk/>
            <pc:sldMk cId="2195907218" sldId="271"/>
            <ac:cxnSpMk id="16" creationId="{AA2EAA10-076F-46BD-8F0F-B9A2FB77A85C}"/>
          </ac:cxnSpMkLst>
        </pc:cxnChg>
        <pc:cxnChg chg="add del">
          <ac:chgData name="Vilde  Christoffersen Walsø" userId="0719ac75-20ad-4e78-bfc2-972460793ef1" providerId="ADAL" clId="{DA574DAB-39E2-4F75-BBB7-E6690F128DE9}" dt="2024-12-09T12:27:02.510" v="669"/>
          <ac:cxnSpMkLst>
            <pc:docMk/>
            <pc:sldMk cId="2195907218" sldId="271"/>
            <ac:cxnSpMk id="19" creationId="{AA2EAA10-076F-46BD-8F0F-B9A2FB77A85C}"/>
          </ac:cxnSpMkLst>
        </pc:cxnChg>
        <pc:cxnChg chg="add del">
          <ac:chgData name="Vilde  Christoffersen Walsø" userId="0719ac75-20ad-4e78-bfc2-972460793ef1" providerId="ADAL" clId="{DA574DAB-39E2-4F75-BBB7-E6690F128DE9}" dt="2024-12-09T12:27:02.510" v="669"/>
          <ac:cxnSpMkLst>
            <pc:docMk/>
            <pc:sldMk cId="2195907218" sldId="271"/>
            <ac:cxnSpMk id="20" creationId="{D891E407-403B-4764-86C9-33A56D3BCAA3}"/>
          </ac:cxnSpMkLst>
        </pc:cxnChg>
      </pc:sldChg>
      <pc:sldChg chg="addSp delSp modSp new del mod setBg">
        <pc:chgData name="Vilde  Christoffersen Walsø" userId="0719ac75-20ad-4e78-bfc2-972460793ef1" providerId="ADAL" clId="{DA574DAB-39E2-4F75-BBB7-E6690F128DE9}" dt="2024-12-09T13:14:46.129" v="1133" actId="47"/>
        <pc:sldMkLst>
          <pc:docMk/>
          <pc:sldMk cId="3453108431" sldId="272"/>
        </pc:sldMkLst>
        <pc:spChg chg="mod ord">
          <ac:chgData name="Vilde  Christoffersen Walsø" userId="0719ac75-20ad-4e78-bfc2-972460793ef1" providerId="ADAL" clId="{DA574DAB-39E2-4F75-BBB7-E6690F128DE9}" dt="2024-12-09T13:14:28.378" v="1128" actId="26606"/>
          <ac:spMkLst>
            <pc:docMk/>
            <pc:sldMk cId="3453108431" sldId="272"/>
            <ac:spMk id="2" creationId="{CA8CB4E0-832F-B4D6-2558-1576529905B9}"/>
          </ac:spMkLst>
        </pc:spChg>
        <pc:spChg chg="del mod">
          <ac:chgData name="Vilde  Christoffersen Walsø" userId="0719ac75-20ad-4e78-bfc2-972460793ef1" providerId="ADAL" clId="{DA574DAB-39E2-4F75-BBB7-E6690F128DE9}" dt="2024-12-09T13:12:21.241" v="1093" actId="931"/>
          <ac:spMkLst>
            <pc:docMk/>
            <pc:sldMk cId="3453108431" sldId="272"/>
            <ac:spMk id="3" creationId="{5FB2DA81-020C-0533-4F8A-7A5DCA4EA1D6}"/>
          </ac:spMkLst>
        </pc:spChg>
        <pc:spChg chg="add del mod">
          <ac:chgData name="Vilde  Christoffersen Walsø" userId="0719ac75-20ad-4e78-bfc2-972460793ef1" providerId="ADAL" clId="{DA574DAB-39E2-4F75-BBB7-E6690F128DE9}" dt="2024-12-09T13:14:29.359" v="1132" actId="931"/>
          <ac:spMkLst>
            <pc:docMk/>
            <pc:sldMk cId="3453108431" sldId="272"/>
            <ac:spMk id="9" creationId="{8E2B27B8-C236-EA06-3F13-AA4764F3ACB7}"/>
          </ac:spMkLst>
        </pc:spChg>
        <pc:spChg chg="add del">
          <ac:chgData name="Vilde  Christoffersen Walsø" userId="0719ac75-20ad-4e78-bfc2-972460793ef1" providerId="ADAL" clId="{DA574DAB-39E2-4F75-BBB7-E6690F128DE9}" dt="2024-12-09T13:12:49.522" v="1100" actId="26606"/>
          <ac:spMkLst>
            <pc:docMk/>
            <pc:sldMk cId="3453108431" sldId="272"/>
            <ac:spMk id="11" creationId="{FA503560-DE24-0E38-9DF3-CCD39BC32646}"/>
          </ac:spMkLst>
        </pc:spChg>
        <pc:spChg chg="add del">
          <ac:chgData name="Vilde  Christoffersen Walsø" userId="0719ac75-20ad-4e78-bfc2-972460793ef1" providerId="ADAL" clId="{DA574DAB-39E2-4F75-BBB7-E6690F128DE9}" dt="2024-12-09T13:13:28.848" v="1118" actId="26606"/>
          <ac:spMkLst>
            <pc:docMk/>
            <pc:sldMk cId="3453108431" sldId="272"/>
            <ac:spMk id="12" creationId="{FB5B0058-AF13-4859-B429-4EDDE2A26F7F}"/>
          </ac:spMkLst>
        </pc:spChg>
        <pc:spChg chg="add del">
          <ac:chgData name="Vilde  Christoffersen Walsø" userId="0719ac75-20ad-4e78-bfc2-972460793ef1" providerId="ADAL" clId="{DA574DAB-39E2-4F75-BBB7-E6690F128DE9}" dt="2024-12-09T13:12:49.522" v="1100" actId="26606"/>
          <ac:spMkLst>
            <pc:docMk/>
            <pc:sldMk cId="3453108431" sldId="272"/>
            <ac:spMk id="14" creationId="{21AC6A30-4F22-4C0F-B278-19C5B8A80C55}"/>
          </ac:spMkLst>
        </pc:spChg>
        <pc:spChg chg="add del">
          <ac:chgData name="Vilde  Christoffersen Walsø" userId="0719ac75-20ad-4e78-bfc2-972460793ef1" providerId="ADAL" clId="{DA574DAB-39E2-4F75-BBB7-E6690F128DE9}" dt="2024-12-09T13:12:49.522" v="1100" actId="26606"/>
          <ac:spMkLst>
            <pc:docMk/>
            <pc:sldMk cId="3453108431" sldId="272"/>
            <ac:spMk id="16" creationId="{BB4335AD-65B1-44E4-90AF-264024FE4BD2}"/>
          </ac:spMkLst>
        </pc:spChg>
        <pc:spChg chg="add del">
          <ac:chgData name="Vilde  Christoffersen Walsø" userId="0719ac75-20ad-4e78-bfc2-972460793ef1" providerId="ADAL" clId="{DA574DAB-39E2-4F75-BBB7-E6690F128DE9}" dt="2024-12-09T13:12:52.311" v="1102" actId="26606"/>
          <ac:spMkLst>
            <pc:docMk/>
            <pc:sldMk cId="3453108431" sldId="272"/>
            <ac:spMk id="18" creationId="{55C01129-3453-464D-A870-ED71C6E89D60}"/>
          </ac:spMkLst>
        </pc:spChg>
        <pc:spChg chg="add del">
          <ac:chgData name="Vilde  Christoffersen Walsø" userId="0719ac75-20ad-4e78-bfc2-972460793ef1" providerId="ADAL" clId="{DA574DAB-39E2-4F75-BBB7-E6690F128DE9}" dt="2024-12-09T13:12:52.311" v="1102" actId="26606"/>
          <ac:spMkLst>
            <pc:docMk/>
            <pc:sldMk cId="3453108431" sldId="272"/>
            <ac:spMk id="19" creationId="{9D2781A6-5C82-4764-B489-F9A599C0A7EB}"/>
          </ac:spMkLst>
        </pc:spChg>
        <pc:spChg chg="add del">
          <ac:chgData name="Vilde  Christoffersen Walsø" userId="0719ac75-20ad-4e78-bfc2-972460793ef1" providerId="ADAL" clId="{DA574DAB-39E2-4F75-BBB7-E6690F128DE9}" dt="2024-12-09T13:12:52.311" v="1102" actId="26606"/>
          <ac:spMkLst>
            <pc:docMk/>
            <pc:sldMk cId="3453108431" sldId="272"/>
            <ac:spMk id="20" creationId="{46C3F5D6-825C-C72B-5E3E-6C767C63C2BE}"/>
          </ac:spMkLst>
        </pc:spChg>
        <pc:spChg chg="add del">
          <ac:chgData name="Vilde  Christoffersen Walsø" userId="0719ac75-20ad-4e78-bfc2-972460793ef1" providerId="ADAL" clId="{DA574DAB-39E2-4F75-BBB7-E6690F128DE9}" dt="2024-12-09T13:14:28.378" v="1128" actId="26606"/>
          <ac:spMkLst>
            <pc:docMk/>
            <pc:sldMk cId="3453108431" sldId="272"/>
            <ac:spMk id="21" creationId="{3E63D1BD-367D-4CDD-81B0-DB2BCC262ABC}"/>
          </ac:spMkLst>
        </pc:spChg>
        <pc:spChg chg="add del">
          <ac:chgData name="Vilde  Christoffersen Walsø" userId="0719ac75-20ad-4e78-bfc2-972460793ef1" providerId="ADAL" clId="{DA574DAB-39E2-4F75-BBB7-E6690F128DE9}" dt="2024-12-09T13:12:54.235" v="1104" actId="26606"/>
          <ac:spMkLst>
            <pc:docMk/>
            <pc:sldMk cId="3453108431" sldId="272"/>
            <ac:spMk id="22" creationId="{2172A0AC-3DCE-4672-BCAF-28FEF91F6020}"/>
          </ac:spMkLst>
        </pc:spChg>
        <pc:spChg chg="add del">
          <ac:chgData name="Vilde  Christoffersen Walsø" userId="0719ac75-20ad-4e78-bfc2-972460793ef1" providerId="ADAL" clId="{DA574DAB-39E2-4F75-BBB7-E6690F128DE9}" dt="2024-12-09T13:12:54.235" v="1104" actId="26606"/>
          <ac:spMkLst>
            <pc:docMk/>
            <pc:sldMk cId="3453108431" sldId="272"/>
            <ac:spMk id="23" creationId="{AE6F1C77-EDC9-4C5F-8C1C-62DD46BDA3C3}"/>
          </ac:spMkLst>
        </pc:spChg>
        <pc:spChg chg="add del">
          <ac:chgData name="Vilde  Christoffersen Walsø" userId="0719ac75-20ad-4e78-bfc2-972460793ef1" providerId="ADAL" clId="{DA574DAB-39E2-4F75-BBB7-E6690F128DE9}" dt="2024-12-09T13:12:54.235" v="1104" actId="26606"/>
          <ac:spMkLst>
            <pc:docMk/>
            <pc:sldMk cId="3453108431" sldId="272"/>
            <ac:spMk id="24" creationId="{D5EAD05A-46BB-7DCE-5ABC-BBFB7C4F6D1B}"/>
          </ac:spMkLst>
        </pc:spChg>
        <pc:spChg chg="add del">
          <ac:chgData name="Vilde  Christoffersen Walsø" userId="0719ac75-20ad-4e78-bfc2-972460793ef1" providerId="ADAL" clId="{DA574DAB-39E2-4F75-BBB7-E6690F128DE9}" dt="2024-12-09T13:14:28.378" v="1128" actId="26606"/>
          <ac:spMkLst>
            <pc:docMk/>
            <pc:sldMk cId="3453108431" sldId="272"/>
            <ac:spMk id="25" creationId="{0ADDB668-2CA4-4D2B-9C34-3487CA330BA8}"/>
          </ac:spMkLst>
        </pc:spChg>
        <pc:spChg chg="add del">
          <ac:chgData name="Vilde  Christoffersen Walsø" userId="0719ac75-20ad-4e78-bfc2-972460793ef1" providerId="ADAL" clId="{DA574DAB-39E2-4F75-BBB7-E6690F128DE9}" dt="2024-12-09T13:13:01.235" v="1106" actId="26606"/>
          <ac:spMkLst>
            <pc:docMk/>
            <pc:sldMk cId="3453108431" sldId="272"/>
            <ac:spMk id="26" creationId="{63F5877B-98C7-49DD-83AB-0F6F57CB6543}"/>
          </ac:spMkLst>
        </pc:spChg>
        <pc:spChg chg="add del">
          <ac:chgData name="Vilde  Christoffersen Walsø" userId="0719ac75-20ad-4e78-bfc2-972460793ef1" providerId="ADAL" clId="{DA574DAB-39E2-4F75-BBB7-E6690F128DE9}" dt="2024-12-09T13:13:01.235" v="1106" actId="26606"/>
          <ac:spMkLst>
            <pc:docMk/>
            <pc:sldMk cId="3453108431" sldId="272"/>
            <ac:spMk id="27" creationId="{4EA91930-66BC-4C41-B4F5-C31EB216F64B}"/>
          </ac:spMkLst>
        </pc:spChg>
        <pc:spChg chg="add del">
          <ac:chgData name="Vilde  Christoffersen Walsø" userId="0719ac75-20ad-4e78-bfc2-972460793ef1" providerId="ADAL" clId="{DA574DAB-39E2-4F75-BBB7-E6690F128DE9}" dt="2024-12-09T13:13:01.235" v="1106" actId="26606"/>
          <ac:spMkLst>
            <pc:docMk/>
            <pc:sldMk cId="3453108431" sldId="272"/>
            <ac:spMk id="28" creationId="{6313CF8F-B436-401E-9575-DE0F8E8B5B17}"/>
          </ac:spMkLst>
        </pc:spChg>
        <pc:spChg chg="add del">
          <ac:chgData name="Vilde  Christoffersen Walsø" userId="0719ac75-20ad-4e78-bfc2-972460793ef1" providerId="ADAL" clId="{DA574DAB-39E2-4F75-BBB7-E6690F128DE9}" dt="2024-12-09T13:13:01.235" v="1106" actId="26606"/>
          <ac:spMkLst>
            <pc:docMk/>
            <pc:sldMk cId="3453108431" sldId="272"/>
            <ac:spMk id="29" creationId="{2A38CFE9-C30A-4551-ACCB-D5808FBC39CD}"/>
          </ac:spMkLst>
        </pc:spChg>
        <pc:spChg chg="add del">
          <ac:chgData name="Vilde  Christoffersen Walsø" userId="0719ac75-20ad-4e78-bfc2-972460793ef1" providerId="ADAL" clId="{DA574DAB-39E2-4F75-BBB7-E6690F128DE9}" dt="2024-12-09T13:13:01.235" v="1106" actId="26606"/>
          <ac:spMkLst>
            <pc:docMk/>
            <pc:sldMk cId="3453108431" sldId="272"/>
            <ac:spMk id="30" creationId="{67EF550F-47CE-4FB2-9DAC-12AD835C833D}"/>
          </ac:spMkLst>
        </pc:spChg>
        <pc:spChg chg="add del">
          <ac:chgData name="Vilde  Christoffersen Walsø" userId="0719ac75-20ad-4e78-bfc2-972460793ef1" providerId="ADAL" clId="{DA574DAB-39E2-4F75-BBB7-E6690F128DE9}" dt="2024-12-09T13:13:01.235" v="1106" actId="26606"/>
          <ac:spMkLst>
            <pc:docMk/>
            <pc:sldMk cId="3453108431" sldId="272"/>
            <ac:spMk id="31" creationId="{0F5DD131-20DD-67CA-E4A9-2BEB8A7E3F10}"/>
          </ac:spMkLst>
        </pc:spChg>
        <pc:spChg chg="add del">
          <ac:chgData name="Vilde  Christoffersen Walsø" userId="0719ac75-20ad-4e78-bfc2-972460793ef1" providerId="ADAL" clId="{DA574DAB-39E2-4F75-BBB7-E6690F128DE9}" dt="2024-12-09T13:14:28.378" v="1128" actId="26606"/>
          <ac:spMkLst>
            <pc:docMk/>
            <pc:sldMk cId="3453108431" sldId="272"/>
            <ac:spMk id="32" creationId="{2568BC19-F052-4108-93E1-6A3D1DEC072F}"/>
          </ac:spMkLst>
        </pc:spChg>
        <pc:spChg chg="add del">
          <ac:chgData name="Vilde  Christoffersen Walsø" userId="0719ac75-20ad-4e78-bfc2-972460793ef1" providerId="ADAL" clId="{DA574DAB-39E2-4F75-BBB7-E6690F128DE9}" dt="2024-12-09T13:13:03.269" v="1108" actId="26606"/>
          <ac:spMkLst>
            <pc:docMk/>
            <pc:sldMk cId="3453108431" sldId="272"/>
            <ac:spMk id="33" creationId="{4CBC69AF-AE9D-43C7-A183-244646418BB4}"/>
          </ac:spMkLst>
        </pc:spChg>
        <pc:spChg chg="add del">
          <ac:chgData name="Vilde  Christoffersen Walsø" userId="0719ac75-20ad-4e78-bfc2-972460793ef1" providerId="ADAL" clId="{DA574DAB-39E2-4F75-BBB7-E6690F128DE9}" dt="2024-12-09T13:13:03.269" v="1108" actId="26606"/>
          <ac:spMkLst>
            <pc:docMk/>
            <pc:sldMk cId="3453108431" sldId="272"/>
            <ac:spMk id="34" creationId="{BE64232A-D912-4882-BF58-104918115741}"/>
          </ac:spMkLst>
        </pc:spChg>
        <pc:spChg chg="add del">
          <ac:chgData name="Vilde  Christoffersen Walsø" userId="0719ac75-20ad-4e78-bfc2-972460793ef1" providerId="ADAL" clId="{DA574DAB-39E2-4F75-BBB7-E6690F128DE9}" dt="2024-12-09T13:13:03.269" v="1108" actId="26606"/>
          <ac:spMkLst>
            <pc:docMk/>
            <pc:sldMk cId="3453108431" sldId="272"/>
            <ac:spMk id="35" creationId="{E8E4E9D8-6D9C-4646-83A2-11844D84EAE4}"/>
          </ac:spMkLst>
        </pc:spChg>
        <pc:spChg chg="add del">
          <ac:chgData name="Vilde  Christoffersen Walsø" userId="0719ac75-20ad-4e78-bfc2-972460793ef1" providerId="ADAL" clId="{DA574DAB-39E2-4F75-BBB7-E6690F128DE9}" dt="2024-12-09T13:13:03.269" v="1108" actId="26606"/>
          <ac:spMkLst>
            <pc:docMk/>
            <pc:sldMk cId="3453108431" sldId="272"/>
            <ac:spMk id="36" creationId="{4055C599-C67D-23FB-9479-25E3967C7E4C}"/>
          </ac:spMkLst>
        </pc:spChg>
        <pc:spChg chg="add del">
          <ac:chgData name="Vilde  Christoffersen Walsø" userId="0719ac75-20ad-4e78-bfc2-972460793ef1" providerId="ADAL" clId="{DA574DAB-39E2-4F75-BBB7-E6690F128DE9}" dt="2024-12-09T13:14:28.378" v="1128" actId="26606"/>
          <ac:spMkLst>
            <pc:docMk/>
            <pc:sldMk cId="3453108431" sldId="272"/>
            <ac:spMk id="37" creationId="{D5FD337D-4D6B-4C8B-B6F5-121097E09881}"/>
          </ac:spMkLst>
        </pc:spChg>
        <pc:spChg chg="add del">
          <ac:chgData name="Vilde  Christoffersen Walsø" userId="0719ac75-20ad-4e78-bfc2-972460793ef1" providerId="ADAL" clId="{DA574DAB-39E2-4F75-BBB7-E6690F128DE9}" dt="2024-12-09T13:13:28.848" v="1118" actId="26606"/>
          <ac:spMkLst>
            <pc:docMk/>
            <pc:sldMk cId="3453108431" sldId="272"/>
            <ac:spMk id="38" creationId="{0277405F-0B4F-4418-B773-1B38814125B6}"/>
          </ac:spMkLst>
        </pc:spChg>
        <pc:spChg chg="add del">
          <ac:chgData name="Vilde  Christoffersen Walsø" userId="0719ac75-20ad-4e78-bfc2-972460793ef1" providerId="ADAL" clId="{DA574DAB-39E2-4F75-BBB7-E6690F128DE9}" dt="2024-12-09T13:13:27.501" v="1117" actId="26606"/>
          <ac:spMkLst>
            <pc:docMk/>
            <pc:sldMk cId="3453108431" sldId="272"/>
            <ac:spMk id="40" creationId="{197C305C-0E98-44D5-A930-21F23CC52F93}"/>
          </ac:spMkLst>
        </pc:spChg>
        <pc:spChg chg="add del">
          <ac:chgData name="Vilde  Christoffersen Walsø" userId="0719ac75-20ad-4e78-bfc2-972460793ef1" providerId="ADAL" clId="{DA574DAB-39E2-4F75-BBB7-E6690F128DE9}" dt="2024-12-09T13:13:27.501" v="1117" actId="26606"/>
          <ac:spMkLst>
            <pc:docMk/>
            <pc:sldMk cId="3453108431" sldId="272"/>
            <ac:spMk id="41" creationId="{A3473CF9-37EB-43E7-89EF-D2D1C53D1DAC}"/>
          </ac:spMkLst>
        </pc:spChg>
        <pc:spChg chg="add del">
          <ac:chgData name="Vilde  Christoffersen Walsø" userId="0719ac75-20ad-4e78-bfc2-972460793ef1" providerId="ADAL" clId="{DA574DAB-39E2-4F75-BBB7-E6690F128DE9}" dt="2024-12-09T13:13:13.801" v="1113" actId="26606"/>
          <ac:spMkLst>
            <pc:docMk/>
            <pc:sldMk cId="3453108431" sldId="272"/>
            <ac:spMk id="43" creationId="{FB5B0058-AF13-4859-B429-4EDDE2A26F7F}"/>
          </ac:spMkLst>
        </pc:spChg>
        <pc:spChg chg="add del">
          <ac:chgData name="Vilde  Christoffersen Walsø" userId="0719ac75-20ad-4e78-bfc2-972460793ef1" providerId="ADAL" clId="{DA574DAB-39E2-4F75-BBB7-E6690F128DE9}" dt="2024-12-09T13:13:13.801" v="1113" actId="26606"/>
          <ac:spMkLst>
            <pc:docMk/>
            <pc:sldMk cId="3453108431" sldId="272"/>
            <ac:spMk id="45" creationId="{0277405F-0B4F-4418-B773-1B38814125B6}"/>
          </ac:spMkLst>
        </pc:spChg>
        <pc:spChg chg="add del">
          <ac:chgData name="Vilde  Christoffersen Walsø" userId="0719ac75-20ad-4e78-bfc2-972460793ef1" providerId="ADAL" clId="{DA574DAB-39E2-4F75-BBB7-E6690F128DE9}" dt="2024-12-09T13:13:27.501" v="1117" actId="26606"/>
          <ac:spMkLst>
            <pc:docMk/>
            <pc:sldMk cId="3453108431" sldId="272"/>
            <ac:spMk id="47" creationId="{586B4EF9-43BA-4655-A6FF-1D8E21574C95}"/>
          </ac:spMkLst>
        </pc:spChg>
        <pc:picChg chg="add del mod ord">
          <ac:chgData name="Vilde  Christoffersen Walsø" userId="0719ac75-20ad-4e78-bfc2-972460793ef1" providerId="ADAL" clId="{DA574DAB-39E2-4F75-BBB7-E6690F128DE9}" dt="2024-12-09T13:13:31.508" v="1120" actId="478"/>
          <ac:picMkLst>
            <pc:docMk/>
            <pc:sldMk cId="3453108431" sldId="272"/>
            <ac:picMk id="5" creationId="{8E1AFB91-D944-BAD2-4B27-5162279E1A59}"/>
          </ac:picMkLst>
        </pc:picChg>
        <pc:picChg chg="add del mod ord">
          <ac:chgData name="Vilde  Christoffersen Walsø" userId="0719ac75-20ad-4e78-bfc2-972460793ef1" providerId="ADAL" clId="{DA574DAB-39E2-4F75-BBB7-E6690F128DE9}" dt="2024-12-09T13:13:30.581" v="1119" actId="478"/>
          <ac:picMkLst>
            <pc:docMk/>
            <pc:sldMk cId="3453108431" sldId="272"/>
            <ac:picMk id="7" creationId="{FEB786A6-0294-3253-370E-FF2F57C56830}"/>
          </ac:picMkLst>
        </pc:picChg>
        <pc:picChg chg="add mod">
          <ac:chgData name="Vilde  Christoffersen Walsø" userId="0719ac75-20ad-4e78-bfc2-972460793ef1" providerId="ADAL" clId="{DA574DAB-39E2-4F75-BBB7-E6690F128DE9}" dt="2024-12-09T13:14:29.359" v="1132" actId="931"/>
          <ac:picMkLst>
            <pc:docMk/>
            <pc:sldMk cId="3453108431" sldId="272"/>
            <ac:picMk id="13" creationId="{A6F731D0-DF8B-BF60-D2ED-AB7B97CDB9FA}"/>
          </ac:picMkLst>
        </pc:picChg>
        <pc:picChg chg="add mod">
          <ac:chgData name="Vilde  Christoffersen Walsø" userId="0719ac75-20ad-4e78-bfc2-972460793ef1" providerId="ADAL" clId="{DA574DAB-39E2-4F75-BBB7-E6690F128DE9}" dt="2024-12-09T13:14:28.822" v="1130" actId="931"/>
          <ac:picMkLst>
            <pc:docMk/>
            <pc:sldMk cId="3453108431" sldId="272"/>
            <ac:picMk id="17" creationId="{8D142DAA-1F0C-B042-3C3D-B1AC4875E4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E2AC-BC37-E641-8664-42BD208397B6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0CFC1-67F0-DC4E-A702-4F3FA9DD0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9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47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9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19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1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24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46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6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8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3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43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86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308A-FEAF-D541-9F14-B9235E70732A}" type="datetimeFigureOut">
              <a:rPr lang="nb-NO" smtClean="0"/>
              <a:t>18.12.2024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DEFE-6006-BA46-A428-E517114AA5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7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klær, person, sko, smil&#10;&#10;Automatisk generert beskrivelse">
            <a:extLst>
              <a:ext uri="{FF2B5EF4-FFF2-40B4-BE49-F238E27FC236}">
                <a16:creationId xmlns:a16="http://schemas.microsoft.com/office/drawing/2014/main" id="{5D68D82E-ACA5-0193-3E0C-0BF4E37DA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046" b="116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B9F4C8B-D15C-11AB-B325-1727BFDD0CE4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NORSKE KVENERS FORBUND – 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RUIJAN KVÄÄNILIITTO (NKF-RK)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988427F-559C-3139-EF63-670550E2DA52}"/>
              </a:ext>
            </a:extLst>
          </p:cNvPr>
          <p:cNvSpPr txBox="1"/>
          <p:nvPr/>
        </p:nvSpPr>
        <p:spPr>
          <a:xfrm>
            <a:off x="9546752" y="6306694"/>
            <a:ext cx="2645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Foto: Magnus Bjørnerud</a:t>
            </a:r>
          </a:p>
        </p:txBody>
      </p:sp>
      <p:pic>
        <p:nvPicPr>
          <p:cNvPr id="6" name="Bilde 5" descr="Et bilde som inneholder symbol, emblem&#10;&#10;Automatisk generert beskrivelse">
            <a:extLst>
              <a:ext uri="{FF2B5EF4-FFF2-40B4-BE49-F238E27FC236}">
                <a16:creationId xmlns:a16="http://schemas.microsoft.com/office/drawing/2014/main" id="{732B7646-758C-9E52-420F-8E9B3F39F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62" y="4869080"/>
            <a:ext cx="1765702" cy="16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0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5339C7-8E01-E387-29CD-2CAC0650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99353"/>
            <a:ext cx="5593491" cy="54441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b-NO" sz="2400" dirty="0"/>
              <a:t>Stiftet i 1987</a:t>
            </a:r>
          </a:p>
          <a:p>
            <a:pPr marL="0" indent="0">
              <a:buNone/>
            </a:pPr>
            <a:r>
              <a:rPr lang="nb-NO" sz="2400" dirty="0"/>
              <a:t>1 650 medlemmer</a:t>
            </a:r>
          </a:p>
          <a:p>
            <a:pPr marL="0" indent="0">
              <a:buNone/>
            </a:pPr>
            <a:r>
              <a:rPr lang="nb-NO" sz="2400" dirty="0"/>
              <a:t>Kvääninuoret – Kvenungdommen</a:t>
            </a:r>
          </a:p>
          <a:p>
            <a:pPr marL="0" indent="0">
              <a:buNone/>
            </a:pPr>
            <a:r>
              <a:rPr lang="nb-NO" sz="2400" dirty="0"/>
              <a:t>15 lokallag + ett under etablering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Norske kveners forbund – </a:t>
            </a:r>
            <a:r>
              <a:rPr lang="nb-NO" sz="2400" dirty="0" err="1"/>
              <a:t>Ruijan</a:t>
            </a:r>
            <a:r>
              <a:rPr lang="nb-NO" sz="2400" dirty="0"/>
              <a:t> </a:t>
            </a:r>
            <a:r>
              <a:rPr lang="nb-NO" sz="2400" dirty="0" err="1"/>
              <a:t>kvääniliitto</a:t>
            </a:r>
            <a:r>
              <a:rPr lang="nb-NO" sz="2400" dirty="0"/>
              <a:t> har som formål å arbeide for å bedre og fremme kveners og de finskættedes stilling, rammebetingelser og rettigheter, sosialt, kulturelt og næringsmessig, samt å styrke kvensk språk og synliggjøre kvenenes historie og kvenene som folk.</a:t>
            </a:r>
          </a:p>
        </p:txBody>
      </p:sp>
      <p:pic>
        <p:nvPicPr>
          <p:cNvPr id="5" name="Bilde 4" descr="Et bilde som inneholder klær, person, Menneskeansikt, bord&#10;&#10;Automatisk generert beskrivelse">
            <a:extLst>
              <a:ext uri="{FF2B5EF4-FFF2-40B4-BE49-F238E27FC236}">
                <a16:creationId xmlns:a16="http://schemas.microsoft.com/office/drawing/2014/main" id="{432E3178-0E68-416B-FE13-E5E7EE92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22" r="11809"/>
          <a:stretch/>
        </p:blipFill>
        <p:spPr>
          <a:xfrm>
            <a:off x="331315" y="799352"/>
            <a:ext cx="5425410" cy="5259296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0AA94F5-3BC1-1CB4-50A4-0254F11DAA9D}"/>
              </a:ext>
            </a:extLst>
          </p:cNvPr>
          <p:cNvSpPr txBox="1"/>
          <p:nvPr/>
        </p:nvSpPr>
        <p:spPr>
          <a:xfrm>
            <a:off x="240819" y="6197463"/>
            <a:ext cx="246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Foto: Magnus Bjørnerud</a:t>
            </a:r>
          </a:p>
        </p:txBody>
      </p:sp>
      <p:pic>
        <p:nvPicPr>
          <p:cNvPr id="4" name="Bilde 3" descr="Et bilde som inneholder symbol, emblem, logo&#10;&#10;Automatisk generert beskrivelse">
            <a:extLst>
              <a:ext uri="{FF2B5EF4-FFF2-40B4-BE49-F238E27FC236}">
                <a16:creationId xmlns:a16="http://schemas.microsoft.com/office/drawing/2014/main" id="{830BA8EB-839A-3E79-F9E3-4BFA22CF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17" y="348835"/>
            <a:ext cx="1696483" cy="16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936170-7588-E93E-1521-A5CC0DCB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40" y="140407"/>
            <a:ext cx="10246360" cy="1325563"/>
          </a:xfrm>
        </p:spPr>
        <p:txBody>
          <a:bodyPr/>
          <a:lstStyle/>
          <a:p>
            <a:r>
              <a:rPr lang="nb-NO" dirty="0"/>
              <a:t>LOKALLAG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5339C7-8E01-E387-29CD-2CAC06505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364" y="1309370"/>
            <a:ext cx="6793065" cy="4471670"/>
          </a:xfrm>
        </p:spPr>
        <p:txBody>
          <a:bodyPr numCol="2">
            <a:noAutofit/>
          </a:bodyPr>
          <a:lstStyle/>
          <a:p>
            <a:pPr lvl="1">
              <a:lnSpc>
                <a:spcPct val="100000"/>
              </a:lnSpc>
            </a:pPr>
            <a:r>
              <a:rPr lang="nb-NO" dirty="0"/>
              <a:t>Alta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Kåfjord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Ytre Oslofjord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Midt-Norge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Lakselv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Kvænangen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Nord-Varanger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Børselv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Itu teatteriforeeninki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Storfjord og Lyngen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Tromsø norskfinsk forening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Tromsø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Tana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Vestland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Skibotn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Oslo </a:t>
            </a:r>
          </a:p>
        </p:txBody>
      </p:sp>
      <p:pic>
        <p:nvPicPr>
          <p:cNvPr id="9" name="Bilde 8" descr="Et bilde som inneholder klær, innendørs, person, vegg&#10;&#10;Automatisk generert beskrivelse">
            <a:extLst>
              <a:ext uri="{FF2B5EF4-FFF2-40B4-BE49-F238E27FC236}">
                <a16:creationId xmlns:a16="http://schemas.microsoft.com/office/drawing/2014/main" id="{11EF227D-D309-E79D-924E-94F0D752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" t="62" r="678" b="612"/>
          <a:stretch/>
        </p:blipFill>
        <p:spPr>
          <a:xfrm>
            <a:off x="5801361" y="1993195"/>
            <a:ext cx="5890276" cy="4432004"/>
          </a:xfrm>
          <a:prstGeom prst="ellipse">
            <a:avLst/>
          </a:prstGeom>
        </p:spPr>
      </p:pic>
      <p:pic>
        <p:nvPicPr>
          <p:cNvPr id="4" name="Bilde 3" descr="Et bilde som inneholder symbol, emblem, logo&#10;&#10;Automatisk generert beskrivelse">
            <a:extLst>
              <a:ext uri="{FF2B5EF4-FFF2-40B4-BE49-F238E27FC236}">
                <a16:creationId xmlns:a16="http://schemas.microsoft.com/office/drawing/2014/main" id="{1807AE23-CFEE-E52D-9AF7-25D25B1A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17" y="348835"/>
            <a:ext cx="1696483" cy="167913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C7B89FD-787A-9ABB-B1A9-161DC6D07EDC}"/>
              </a:ext>
            </a:extLst>
          </p:cNvPr>
          <p:cNvSpPr txBox="1"/>
          <p:nvPr/>
        </p:nvSpPr>
        <p:spPr>
          <a:xfrm>
            <a:off x="9568543" y="6322741"/>
            <a:ext cx="2511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Foto: Magnus Bjørnerud</a:t>
            </a:r>
          </a:p>
        </p:txBody>
      </p:sp>
    </p:spTree>
    <p:extLst>
      <p:ext uri="{BB962C8B-B14F-4D97-AF65-F5344CB8AC3E}">
        <p14:creationId xmlns:p14="http://schemas.microsoft.com/office/powerpoint/2010/main" val="239383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936170-7588-E93E-1521-A5CC0DCB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962" y="403169"/>
            <a:ext cx="5257800" cy="1325563"/>
          </a:xfrm>
        </p:spPr>
        <p:txBody>
          <a:bodyPr>
            <a:normAutofit/>
          </a:bodyPr>
          <a:lstStyle/>
          <a:p>
            <a:r>
              <a:rPr lang="nb-NO" dirty="0"/>
              <a:t>INFOMØTE FOR INTERESSERTE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5339C7-8E01-E387-29CD-2CAC0650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962" y="1825624"/>
            <a:ext cx="6104238" cy="4871737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Uformelt</a:t>
            </a:r>
          </a:p>
          <a:p>
            <a:r>
              <a:rPr lang="nb-NO" dirty="0"/>
              <a:t>Administrasjonen sender info om møtet til medlemmer i </a:t>
            </a:r>
            <a:r>
              <a:rPr lang="nb-NO" dirty="0" err="1"/>
              <a:t>Nkf-Rk</a:t>
            </a:r>
            <a:r>
              <a:rPr lang="nb-NO" dirty="0"/>
              <a:t> bosatt i området</a:t>
            </a:r>
          </a:p>
          <a:p>
            <a:r>
              <a:rPr lang="nb-NO" dirty="0"/>
              <a:t>Spre info: NRK </a:t>
            </a:r>
            <a:r>
              <a:rPr lang="nb-NO" dirty="0" err="1"/>
              <a:t>Kvääni</a:t>
            </a:r>
            <a:r>
              <a:rPr lang="nb-NO" dirty="0"/>
              <a:t>, </a:t>
            </a:r>
            <a:r>
              <a:rPr lang="nb-NO" dirty="0" err="1"/>
              <a:t>Ruijan</a:t>
            </a:r>
            <a:r>
              <a:rPr lang="nb-NO" dirty="0"/>
              <a:t> </a:t>
            </a:r>
            <a:r>
              <a:rPr lang="nb-NO" dirty="0" err="1"/>
              <a:t>Kaiku</a:t>
            </a:r>
            <a:r>
              <a:rPr lang="nb-NO" dirty="0"/>
              <a:t>, lokale medier</a:t>
            </a:r>
          </a:p>
          <a:p>
            <a:r>
              <a:rPr lang="nb-NO" dirty="0"/>
              <a:t>På møtet: Ønsker for aktivitet i lokallaget?</a:t>
            </a:r>
          </a:p>
          <a:p>
            <a:r>
              <a:rPr lang="nb-NO" dirty="0"/>
              <a:t>Kontakt mellom interesserte?</a:t>
            </a:r>
          </a:p>
          <a:p>
            <a:pPr lvl="1"/>
            <a:r>
              <a:rPr lang="nb-NO" dirty="0"/>
              <a:t>Facebook?</a:t>
            </a:r>
          </a:p>
          <a:p>
            <a:pPr lvl="1"/>
            <a:r>
              <a:rPr lang="nb-NO" dirty="0"/>
              <a:t>E-post?</a:t>
            </a:r>
          </a:p>
          <a:p>
            <a:pPr lvl="1"/>
            <a:r>
              <a:rPr lang="nb-NO" dirty="0"/>
              <a:t>Annet?</a:t>
            </a:r>
          </a:p>
          <a:p>
            <a:r>
              <a:rPr lang="nb-NO" dirty="0"/>
              <a:t>Minst to personer velges til foreløpig arbeidsgruppe for etablering av lokallag</a:t>
            </a:r>
          </a:p>
        </p:txBody>
      </p:sp>
      <p:pic>
        <p:nvPicPr>
          <p:cNvPr id="5" name="Bilde 4" descr="Et bilde som inneholder person, klær, innendørs, vegg&#10;&#10;Automatisk generert beskrivelse">
            <a:extLst>
              <a:ext uri="{FF2B5EF4-FFF2-40B4-BE49-F238E27FC236}">
                <a16:creationId xmlns:a16="http://schemas.microsoft.com/office/drawing/2014/main" id="{7FAB1A18-B8D3-C15F-2AD8-1B8DFFE1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" y="0"/>
            <a:ext cx="5143500" cy="6858000"/>
          </a:xfrm>
          <a:prstGeom prst="rect">
            <a:avLst/>
          </a:prstGeom>
        </p:spPr>
      </p:pic>
      <p:pic>
        <p:nvPicPr>
          <p:cNvPr id="6" name="Bilde 5" descr="Et bilde som inneholder symbol, emblem, logo&#10;&#10;Automatisk generert beskrivelse">
            <a:extLst>
              <a:ext uri="{FF2B5EF4-FFF2-40B4-BE49-F238E27FC236}">
                <a16:creationId xmlns:a16="http://schemas.microsoft.com/office/drawing/2014/main" id="{5FE99CEB-458F-D391-C43D-F9A5B6BF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17" y="348835"/>
            <a:ext cx="1696483" cy="167913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B10F6B9-4A13-1335-8C08-503618B535C4}"/>
              </a:ext>
            </a:extLst>
          </p:cNvPr>
          <p:cNvSpPr txBox="1"/>
          <p:nvPr/>
        </p:nvSpPr>
        <p:spPr>
          <a:xfrm>
            <a:off x="92529" y="6352448"/>
            <a:ext cx="615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Foto: Magnus Bjørnerud</a:t>
            </a:r>
          </a:p>
        </p:txBody>
      </p:sp>
    </p:spTree>
    <p:extLst>
      <p:ext uri="{BB962C8B-B14F-4D97-AF65-F5344CB8AC3E}">
        <p14:creationId xmlns:p14="http://schemas.microsoft.com/office/powerpoint/2010/main" val="90585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Kunstpapir, håndarbeid, origami, flagg&#10;&#10;Automatisk generert beskrivelse">
            <a:extLst>
              <a:ext uri="{FF2B5EF4-FFF2-40B4-BE49-F238E27FC236}">
                <a16:creationId xmlns:a16="http://schemas.microsoft.com/office/drawing/2014/main" id="{61B8AA1F-DD16-7A8A-DD85-C459D5BC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09886" y="0"/>
            <a:ext cx="5482114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6936170-7588-E93E-1521-A5CC0DCB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FRAMGANGSMÅTE</a:t>
            </a:r>
            <a:br>
              <a:rPr lang="nb-NO" dirty="0"/>
            </a:br>
            <a:r>
              <a:rPr lang="nb-NO" dirty="0"/>
              <a:t>ARBEIDSGRUPPE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5339C7-8E01-E387-29CD-2CAC0650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565571" cy="4908965"/>
          </a:xfrm>
        </p:spPr>
        <p:txBody>
          <a:bodyPr>
            <a:normAutofit/>
          </a:bodyPr>
          <a:lstStyle/>
          <a:p>
            <a:r>
              <a:rPr lang="nb-NO" dirty="0"/>
              <a:t>Minst to personer, gjerne flere</a:t>
            </a:r>
          </a:p>
          <a:p>
            <a:r>
              <a:rPr lang="nb-NO" dirty="0"/>
              <a:t>Avklare forventninger, arbeidsmengde og ønsker for lokallaget</a:t>
            </a:r>
          </a:p>
          <a:p>
            <a:r>
              <a:rPr lang="nb-NO" dirty="0"/>
              <a:t>Stiftelsesmøte</a:t>
            </a:r>
          </a:p>
          <a:p>
            <a:pPr lvl="1"/>
            <a:r>
              <a:rPr lang="nb-NO" dirty="0"/>
              <a:t>Planlegging av aktiviteter</a:t>
            </a:r>
          </a:p>
          <a:p>
            <a:pPr lvl="1"/>
            <a:r>
              <a:rPr lang="nb-NO" dirty="0"/>
              <a:t>Vedtekter</a:t>
            </a:r>
          </a:p>
          <a:p>
            <a:pPr lvl="1"/>
            <a:r>
              <a:rPr lang="nb-NO" dirty="0"/>
              <a:t>Valg av styre</a:t>
            </a:r>
          </a:p>
          <a:p>
            <a:pPr lvl="1"/>
            <a:r>
              <a:rPr lang="nb-NO" dirty="0"/>
              <a:t>Knyttet til kulturell/sosial aktivitet etterpå?</a:t>
            </a:r>
          </a:p>
          <a:p>
            <a:pPr lvl="1"/>
            <a:endParaRPr lang="nb-NO" dirty="0"/>
          </a:p>
          <a:p>
            <a:r>
              <a:rPr lang="nb-NO" dirty="0"/>
              <a:t>Kontakt ledelsen og administrasjonen i </a:t>
            </a:r>
            <a:r>
              <a:rPr lang="nb-NO" dirty="0" err="1"/>
              <a:t>Nkf-Rk</a:t>
            </a:r>
            <a:r>
              <a:rPr lang="nb-NO" dirty="0"/>
              <a:t> for spørsmål/veiledning</a:t>
            </a:r>
          </a:p>
          <a:p>
            <a:pPr marL="0" indent="0">
              <a:buNone/>
            </a:pPr>
            <a:endParaRPr lang="nb-NO" sz="240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7" name="Bilde 6" descr="Et bilde som inneholder symbol, emblem, logo&#10;&#10;Automatisk generert beskrivelse">
            <a:extLst>
              <a:ext uri="{FF2B5EF4-FFF2-40B4-BE49-F238E27FC236}">
                <a16:creationId xmlns:a16="http://schemas.microsoft.com/office/drawing/2014/main" id="{A5018D77-9F28-4728-0FD4-D9E5F0A2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17" y="348835"/>
            <a:ext cx="1696483" cy="167913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F355CBD-CC4F-D8C4-5545-B31CE09FF5A1}"/>
              </a:ext>
            </a:extLst>
          </p:cNvPr>
          <p:cNvSpPr txBox="1"/>
          <p:nvPr/>
        </p:nvSpPr>
        <p:spPr>
          <a:xfrm>
            <a:off x="9566665" y="6393379"/>
            <a:ext cx="271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Foto: Magnus Bjørnerud</a:t>
            </a:r>
          </a:p>
        </p:txBody>
      </p:sp>
    </p:spTree>
    <p:extLst>
      <p:ext uri="{BB962C8B-B14F-4D97-AF65-F5344CB8AC3E}">
        <p14:creationId xmlns:p14="http://schemas.microsoft.com/office/powerpoint/2010/main" val="410488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6936170-7588-E93E-1521-A5CC0DCB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7178" cy="1325563"/>
          </a:xfrm>
        </p:spPr>
        <p:txBody>
          <a:bodyPr>
            <a:normAutofit/>
          </a:bodyPr>
          <a:lstStyle/>
          <a:p>
            <a:r>
              <a:rPr lang="nb-NO" dirty="0"/>
              <a:t>ØKONOMI FOR LOKALLAG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5339C7-8E01-E387-29CD-2CAC0650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74" y="1656146"/>
            <a:ext cx="5748271" cy="4744653"/>
          </a:xfrm>
        </p:spPr>
        <p:txBody>
          <a:bodyPr>
            <a:normAutofit/>
          </a:bodyPr>
          <a:lstStyle/>
          <a:p>
            <a:r>
              <a:rPr lang="nb-NO" sz="2600" dirty="0" err="1"/>
              <a:t>Oppstartsstøtte</a:t>
            </a:r>
            <a:r>
              <a:rPr lang="nb-NO" sz="2600" dirty="0"/>
              <a:t> til lokallag: 10.000 kroner.</a:t>
            </a:r>
          </a:p>
          <a:p>
            <a:r>
              <a:rPr lang="nb-NO" sz="2600" dirty="0"/>
              <a:t>Grunnstøtte og medlemsstøtte utbetales årlig.</a:t>
            </a:r>
          </a:p>
          <a:p>
            <a:r>
              <a:rPr lang="nb-NO" sz="2600" dirty="0"/>
              <a:t>Kontingent for lokallagets medlemmer utbetales til lokallaget.</a:t>
            </a:r>
          </a:p>
          <a:p>
            <a:r>
              <a:rPr lang="nb-NO" sz="2600" dirty="0"/>
              <a:t>Aktivitetsstøtte fra </a:t>
            </a:r>
            <a:r>
              <a:rPr lang="nb-NO" sz="2600" dirty="0" err="1"/>
              <a:t>Nkf-Rk</a:t>
            </a:r>
            <a:r>
              <a:rPr lang="nb-NO" sz="2600" dirty="0"/>
              <a:t> til lokallag.</a:t>
            </a:r>
          </a:p>
          <a:p>
            <a:r>
              <a:rPr lang="nb-NO" sz="2600" dirty="0"/>
              <a:t>Veiledning i å skrive søknad/rapport for støtte fra kommune, fylke og andre.</a:t>
            </a:r>
          </a:p>
          <a:p>
            <a:pPr marL="0" indent="0">
              <a:buNone/>
            </a:pPr>
            <a:endParaRPr lang="nb-NO" sz="240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5" name="Bilde 4" descr="Et bilde som inneholder klær, Menneskeansikt, person, innendørs&#10;&#10;Automatisk generert beskrivelse">
            <a:extLst>
              <a:ext uri="{FF2B5EF4-FFF2-40B4-BE49-F238E27FC236}">
                <a16:creationId xmlns:a16="http://schemas.microsoft.com/office/drawing/2014/main" id="{AF55201F-EFBF-E22F-8098-48AB329E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18" r="11373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symbol, emblem, logo&#10;&#10;Automatisk generert beskrivelse">
            <a:extLst>
              <a:ext uri="{FF2B5EF4-FFF2-40B4-BE49-F238E27FC236}">
                <a16:creationId xmlns:a16="http://schemas.microsoft.com/office/drawing/2014/main" id="{D58369C6-F62E-32E2-1507-2FE251299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17" y="348835"/>
            <a:ext cx="1696483" cy="167913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739E79C-7EDB-9560-7405-2FA2A1B2EEAE}"/>
              </a:ext>
            </a:extLst>
          </p:cNvPr>
          <p:cNvSpPr txBox="1"/>
          <p:nvPr/>
        </p:nvSpPr>
        <p:spPr>
          <a:xfrm>
            <a:off x="9597217" y="6324499"/>
            <a:ext cx="2544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Foto: Magnus Bjørnerud</a:t>
            </a:r>
          </a:p>
        </p:txBody>
      </p:sp>
    </p:spTree>
    <p:extLst>
      <p:ext uri="{BB962C8B-B14F-4D97-AF65-F5344CB8AC3E}">
        <p14:creationId xmlns:p14="http://schemas.microsoft.com/office/powerpoint/2010/main" val="1980932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tema">
  <a:themeElements>
    <a:clrScheme name="Office 2013 – 2022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2594</TotalTime>
  <Words>266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2013 – 2022-tema</vt:lpstr>
      <vt:lpstr>PowerPoint-presentasjon</vt:lpstr>
      <vt:lpstr>PowerPoint-presentasjon</vt:lpstr>
      <vt:lpstr>LOKALLAG</vt:lpstr>
      <vt:lpstr>INFOMØTE FOR INTERESSERTE</vt:lpstr>
      <vt:lpstr>FORSLAG TIL FRAMGANGSMÅTE ARBEIDSGRUPPE</vt:lpstr>
      <vt:lpstr>ØKONOMI FOR LOKALLAG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Sannhets og forsoningskommisjonen</dc:title>
  <dc:creator>Unni Eriksen</dc:creator>
  <cp:lastModifiedBy>Liv-Grete Karlstrøm</cp:lastModifiedBy>
  <cp:revision>23</cp:revision>
  <dcterms:created xsi:type="dcterms:W3CDTF">2024-04-13T07:46:35Z</dcterms:created>
  <dcterms:modified xsi:type="dcterms:W3CDTF">2024-12-18T13:56:44Z</dcterms:modified>
</cp:coreProperties>
</file>